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xls" ContentType="application/vnd.ms-exce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1"/>
  </p:notesMasterIdLst>
  <p:sldIdLst>
    <p:sldId id="256" r:id="rId2"/>
    <p:sldId id="257" r:id="rId3"/>
    <p:sldId id="298" r:id="rId4"/>
    <p:sldId id="326" r:id="rId5"/>
    <p:sldId id="259" r:id="rId6"/>
    <p:sldId id="325" r:id="rId7"/>
    <p:sldId id="323" r:id="rId8"/>
    <p:sldId id="299" r:id="rId9"/>
    <p:sldId id="312" r:id="rId10"/>
    <p:sldId id="300" r:id="rId11"/>
    <p:sldId id="261" r:id="rId12"/>
    <p:sldId id="315" r:id="rId13"/>
    <p:sldId id="301" r:id="rId14"/>
    <p:sldId id="321" r:id="rId15"/>
    <p:sldId id="303" r:id="rId16"/>
    <p:sldId id="304" r:id="rId17"/>
    <p:sldId id="305" r:id="rId18"/>
    <p:sldId id="317" r:id="rId19"/>
    <p:sldId id="319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0099"/>
    <a:srgbClr val="08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86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634EB-17D0-45DE-B457-237D73079340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7994BE-80C9-44D5-8CF9-99D6EA459EE8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Writing skills-9%</a:t>
          </a:r>
          <a:endParaRPr lang="en-US" dirty="0"/>
        </a:p>
      </dgm:t>
    </dgm:pt>
    <dgm:pt modelId="{160EFB3E-7803-4F3B-8778-E83A829ADAC5}" type="parTrans" cxnId="{8FD11995-092F-4DAA-BC9C-7F8F1F527AED}">
      <dgm:prSet/>
      <dgm:spPr/>
      <dgm:t>
        <a:bodyPr/>
        <a:lstStyle/>
        <a:p>
          <a:endParaRPr lang="en-US"/>
        </a:p>
      </dgm:t>
    </dgm:pt>
    <dgm:pt modelId="{D56784B5-2E3F-4B84-988D-018320145FBE}" type="sibTrans" cxnId="{8FD11995-092F-4DAA-BC9C-7F8F1F527AED}">
      <dgm:prSet/>
      <dgm:spPr/>
      <dgm:t>
        <a:bodyPr/>
        <a:lstStyle/>
        <a:p>
          <a:endParaRPr lang="en-US"/>
        </a:p>
      </dgm:t>
    </dgm:pt>
    <dgm:pt modelId="{C8C2752F-CF96-497C-8E53-D596A77CE475}">
      <dgm:prSet phldrT="[Text]"/>
      <dgm:spPr>
        <a:solidFill>
          <a:srgbClr val="FF0000"/>
        </a:solidFill>
        <a:ln>
          <a:solidFill>
            <a:srgbClr val="00B0F0"/>
          </a:solidFill>
          <a:prstDash val="sysDash"/>
        </a:ln>
      </dgm:spPr>
      <dgm:t>
        <a:bodyPr/>
        <a:lstStyle/>
        <a:p>
          <a:r>
            <a:rPr lang="en-US" dirty="0" smtClean="0"/>
            <a:t>Listening skills-45%</a:t>
          </a:r>
          <a:endParaRPr lang="en-US" dirty="0"/>
        </a:p>
      </dgm:t>
    </dgm:pt>
    <dgm:pt modelId="{C24350D8-ED27-4835-B771-67BBCA41C9C6}" type="parTrans" cxnId="{CEB7C7E7-77C8-49F2-8499-6DC1573B4338}">
      <dgm:prSet/>
      <dgm:spPr/>
      <dgm:t>
        <a:bodyPr/>
        <a:lstStyle/>
        <a:p>
          <a:endParaRPr lang="en-US"/>
        </a:p>
      </dgm:t>
    </dgm:pt>
    <dgm:pt modelId="{2F3BC13C-9D55-4ED5-B9DF-FA7673A450C4}" type="sibTrans" cxnId="{CEB7C7E7-77C8-49F2-8499-6DC1573B4338}">
      <dgm:prSet/>
      <dgm:spPr/>
      <dgm:t>
        <a:bodyPr/>
        <a:lstStyle/>
        <a:p>
          <a:endParaRPr lang="en-US"/>
        </a:p>
      </dgm:t>
    </dgm:pt>
    <dgm:pt modelId="{BE6FB099-EC87-41E4-854D-4C9FAF987A7D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Speaking skills-30%</a:t>
          </a:r>
          <a:endParaRPr lang="en-US" dirty="0"/>
        </a:p>
      </dgm:t>
    </dgm:pt>
    <dgm:pt modelId="{84700C5C-4796-4E2B-83F7-9DECF1F01F42}" type="parTrans" cxnId="{4F83C91A-7AF3-4D8E-AA3D-7D33D9318C02}">
      <dgm:prSet/>
      <dgm:spPr/>
      <dgm:t>
        <a:bodyPr/>
        <a:lstStyle/>
        <a:p>
          <a:endParaRPr lang="en-US"/>
        </a:p>
      </dgm:t>
    </dgm:pt>
    <dgm:pt modelId="{F40E7A12-58CC-468D-9AFC-BE5262A06B58}" type="sibTrans" cxnId="{4F83C91A-7AF3-4D8E-AA3D-7D33D9318C02}">
      <dgm:prSet/>
      <dgm:spPr/>
      <dgm:t>
        <a:bodyPr/>
        <a:lstStyle/>
        <a:p>
          <a:endParaRPr lang="en-US"/>
        </a:p>
      </dgm:t>
    </dgm:pt>
    <dgm:pt modelId="{1F6C7A5E-EA31-423A-A1F6-5BC3D063B35F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Reading skills-16%</a:t>
          </a:r>
          <a:endParaRPr lang="en-US" dirty="0"/>
        </a:p>
      </dgm:t>
    </dgm:pt>
    <dgm:pt modelId="{4F7CAE0C-349F-4D59-9B7E-7DCCCA840DD8}" type="parTrans" cxnId="{27BEB5E9-1C1D-483C-94E2-F4956DAB6F4B}">
      <dgm:prSet/>
      <dgm:spPr/>
      <dgm:t>
        <a:bodyPr/>
        <a:lstStyle/>
        <a:p>
          <a:endParaRPr lang="en-US"/>
        </a:p>
      </dgm:t>
    </dgm:pt>
    <dgm:pt modelId="{63E72FA8-004E-4409-B1F6-3B4476A6C427}" type="sibTrans" cxnId="{27BEB5E9-1C1D-483C-94E2-F4956DAB6F4B}">
      <dgm:prSet/>
      <dgm:spPr/>
      <dgm:t>
        <a:bodyPr/>
        <a:lstStyle/>
        <a:p>
          <a:endParaRPr lang="en-US"/>
        </a:p>
      </dgm:t>
    </dgm:pt>
    <dgm:pt modelId="{9E2F9FD5-B5F9-4783-B0CE-BD2ACCE06073}" type="pres">
      <dgm:prSet presAssocID="{407634EB-17D0-45DE-B457-237D7307934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D0C01C-C5E0-4E59-81CB-7E5A8DC55D2D}" type="pres">
      <dgm:prSet presAssocID="{407634EB-17D0-45DE-B457-237D73079340}" presName="children" presStyleCnt="0"/>
      <dgm:spPr/>
    </dgm:pt>
    <dgm:pt modelId="{3B49D49A-0873-4CD1-A024-BF094F3F8108}" type="pres">
      <dgm:prSet presAssocID="{407634EB-17D0-45DE-B457-237D73079340}" presName="childPlaceholder" presStyleCnt="0"/>
      <dgm:spPr/>
    </dgm:pt>
    <dgm:pt modelId="{82214D46-2302-4221-B53B-3F123EED4926}" type="pres">
      <dgm:prSet presAssocID="{407634EB-17D0-45DE-B457-237D73079340}" presName="circle" presStyleCnt="0"/>
      <dgm:spPr/>
    </dgm:pt>
    <dgm:pt modelId="{9B737DC6-6AB6-4788-BCB2-E872D6A35E6A}" type="pres">
      <dgm:prSet presAssocID="{407634EB-17D0-45DE-B457-237D73079340}" presName="quadrant1" presStyleLbl="node1" presStyleIdx="0" presStyleCnt="4" custLinFactNeighborX="7214" custLinFactNeighborY="4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58A482-16DA-4CFA-9D53-CA65732F679F}" type="pres">
      <dgm:prSet presAssocID="{407634EB-17D0-45DE-B457-237D73079340}" presName="quadrant2" presStyleLbl="node1" presStyleIdx="1" presStyleCnt="4" custLinFactNeighborX="14487" custLinFactNeighborY="-131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75643-355A-4682-A660-3E80B248DA3D}" type="pres">
      <dgm:prSet presAssocID="{407634EB-17D0-45DE-B457-237D73079340}" presName="quadrant3" presStyleLbl="node1" presStyleIdx="2" presStyleCnt="4" custLinFactNeighborX="2219" custLinFactNeighborY="-910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C1F500-0C5E-4DF6-A50C-494D192B988F}" type="pres">
      <dgm:prSet presAssocID="{407634EB-17D0-45DE-B457-237D73079340}" presName="quadrant4" presStyleLbl="node1" presStyleIdx="3" presStyleCnt="4" custLinFactNeighborX="7214" custLinFactNeighborY="-910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430FD-8AA0-4506-98AF-06A8CD93C9FB}" type="pres">
      <dgm:prSet presAssocID="{407634EB-17D0-45DE-B457-237D73079340}" presName="quadrantPlaceholder" presStyleCnt="0"/>
      <dgm:spPr/>
    </dgm:pt>
    <dgm:pt modelId="{E0FD88C5-A2FE-4661-A055-3AAD70276D49}" type="pres">
      <dgm:prSet presAssocID="{407634EB-17D0-45DE-B457-237D73079340}" presName="center1" presStyleLbl="fgShp" presStyleIdx="0" presStyleCnt="2"/>
      <dgm:spPr/>
    </dgm:pt>
    <dgm:pt modelId="{C021C9A0-8201-4E6A-8847-FF7D1E6E52F9}" type="pres">
      <dgm:prSet presAssocID="{407634EB-17D0-45DE-B457-237D73079340}" presName="center2" presStyleLbl="fgShp" presStyleIdx="1" presStyleCnt="2"/>
      <dgm:spPr/>
    </dgm:pt>
  </dgm:ptLst>
  <dgm:cxnLst>
    <dgm:cxn modelId="{99D46159-7CC5-4434-8250-516DBCADFF02}" type="presOf" srcId="{407634EB-17D0-45DE-B457-237D73079340}" destId="{9E2F9FD5-B5F9-4783-B0CE-BD2ACCE06073}" srcOrd="0" destOrd="0" presId="urn:microsoft.com/office/officeart/2005/8/layout/cycle4"/>
    <dgm:cxn modelId="{776A4CE7-3BA1-42B8-BCF2-A96922958FD9}" type="presOf" srcId="{1F6C7A5E-EA31-423A-A1F6-5BC3D063B35F}" destId="{DEC1F500-0C5E-4DF6-A50C-494D192B988F}" srcOrd="0" destOrd="0" presId="urn:microsoft.com/office/officeart/2005/8/layout/cycle4"/>
    <dgm:cxn modelId="{E7277832-1FDD-40BF-AEAE-ED67CE00707A}" type="presOf" srcId="{BE6FB099-EC87-41E4-854D-4C9FAF987A7D}" destId="{09675643-355A-4682-A660-3E80B248DA3D}" srcOrd="0" destOrd="0" presId="urn:microsoft.com/office/officeart/2005/8/layout/cycle4"/>
    <dgm:cxn modelId="{4F83C91A-7AF3-4D8E-AA3D-7D33D9318C02}" srcId="{407634EB-17D0-45DE-B457-237D73079340}" destId="{BE6FB099-EC87-41E4-854D-4C9FAF987A7D}" srcOrd="2" destOrd="0" parTransId="{84700C5C-4796-4E2B-83F7-9DECF1F01F42}" sibTransId="{F40E7A12-58CC-468D-9AFC-BE5262A06B58}"/>
    <dgm:cxn modelId="{8FD11995-092F-4DAA-BC9C-7F8F1F527AED}" srcId="{407634EB-17D0-45DE-B457-237D73079340}" destId="{1A7994BE-80C9-44D5-8CF9-99D6EA459EE8}" srcOrd="0" destOrd="0" parTransId="{160EFB3E-7803-4F3B-8778-E83A829ADAC5}" sibTransId="{D56784B5-2E3F-4B84-988D-018320145FBE}"/>
    <dgm:cxn modelId="{CEB7C7E7-77C8-49F2-8499-6DC1573B4338}" srcId="{407634EB-17D0-45DE-B457-237D73079340}" destId="{C8C2752F-CF96-497C-8E53-D596A77CE475}" srcOrd="1" destOrd="0" parTransId="{C24350D8-ED27-4835-B771-67BBCA41C9C6}" sibTransId="{2F3BC13C-9D55-4ED5-B9DF-FA7673A450C4}"/>
    <dgm:cxn modelId="{76B6C23A-7768-4AD9-9583-871E7600C79D}" type="presOf" srcId="{C8C2752F-CF96-497C-8E53-D596A77CE475}" destId="{3358A482-16DA-4CFA-9D53-CA65732F679F}" srcOrd="0" destOrd="0" presId="urn:microsoft.com/office/officeart/2005/8/layout/cycle4"/>
    <dgm:cxn modelId="{27BEB5E9-1C1D-483C-94E2-F4956DAB6F4B}" srcId="{407634EB-17D0-45DE-B457-237D73079340}" destId="{1F6C7A5E-EA31-423A-A1F6-5BC3D063B35F}" srcOrd="3" destOrd="0" parTransId="{4F7CAE0C-349F-4D59-9B7E-7DCCCA840DD8}" sibTransId="{63E72FA8-004E-4409-B1F6-3B4476A6C427}"/>
    <dgm:cxn modelId="{EB2D3779-13AF-40A4-A6C6-5DCAE9001209}" type="presOf" srcId="{1A7994BE-80C9-44D5-8CF9-99D6EA459EE8}" destId="{9B737DC6-6AB6-4788-BCB2-E872D6A35E6A}" srcOrd="0" destOrd="0" presId="urn:microsoft.com/office/officeart/2005/8/layout/cycle4"/>
    <dgm:cxn modelId="{DAD60B57-6432-4D9E-8565-D49A9342802A}" type="presParOf" srcId="{9E2F9FD5-B5F9-4783-B0CE-BD2ACCE06073}" destId="{E2D0C01C-C5E0-4E59-81CB-7E5A8DC55D2D}" srcOrd="0" destOrd="0" presId="urn:microsoft.com/office/officeart/2005/8/layout/cycle4"/>
    <dgm:cxn modelId="{644FFA6C-CDEC-408F-90F6-99895F555B32}" type="presParOf" srcId="{E2D0C01C-C5E0-4E59-81CB-7E5A8DC55D2D}" destId="{3B49D49A-0873-4CD1-A024-BF094F3F8108}" srcOrd="0" destOrd="0" presId="urn:microsoft.com/office/officeart/2005/8/layout/cycle4"/>
    <dgm:cxn modelId="{D1E572C6-2E9F-4FDC-A465-4C20AEE63334}" type="presParOf" srcId="{9E2F9FD5-B5F9-4783-B0CE-BD2ACCE06073}" destId="{82214D46-2302-4221-B53B-3F123EED4926}" srcOrd="1" destOrd="0" presId="urn:microsoft.com/office/officeart/2005/8/layout/cycle4"/>
    <dgm:cxn modelId="{52023D5C-2285-4FDB-BAC5-4C586075B891}" type="presParOf" srcId="{82214D46-2302-4221-B53B-3F123EED4926}" destId="{9B737DC6-6AB6-4788-BCB2-E872D6A35E6A}" srcOrd="0" destOrd="0" presId="urn:microsoft.com/office/officeart/2005/8/layout/cycle4"/>
    <dgm:cxn modelId="{78E1011C-134E-4B9B-950E-574F4C0617DC}" type="presParOf" srcId="{82214D46-2302-4221-B53B-3F123EED4926}" destId="{3358A482-16DA-4CFA-9D53-CA65732F679F}" srcOrd="1" destOrd="0" presId="urn:microsoft.com/office/officeart/2005/8/layout/cycle4"/>
    <dgm:cxn modelId="{503F8991-9810-45EB-BE9E-7C4FD0B18E66}" type="presParOf" srcId="{82214D46-2302-4221-B53B-3F123EED4926}" destId="{09675643-355A-4682-A660-3E80B248DA3D}" srcOrd="2" destOrd="0" presId="urn:microsoft.com/office/officeart/2005/8/layout/cycle4"/>
    <dgm:cxn modelId="{840045D7-A181-4398-A213-2F7007B71FEE}" type="presParOf" srcId="{82214D46-2302-4221-B53B-3F123EED4926}" destId="{DEC1F500-0C5E-4DF6-A50C-494D192B988F}" srcOrd="3" destOrd="0" presId="urn:microsoft.com/office/officeart/2005/8/layout/cycle4"/>
    <dgm:cxn modelId="{35195B23-A401-404A-91F3-D6D3EF8EA975}" type="presParOf" srcId="{82214D46-2302-4221-B53B-3F123EED4926}" destId="{DDB430FD-8AA0-4506-98AF-06A8CD93C9FB}" srcOrd="4" destOrd="0" presId="urn:microsoft.com/office/officeart/2005/8/layout/cycle4"/>
    <dgm:cxn modelId="{698F01AF-1508-4108-92C5-B7AAD6A5AE16}" type="presParOf" srcId="{9E2F9FD5-B5F9-4783-B0CE-BD2ACCE06073}" destId="{E0FD88C5-A2FE-4661-A055-3AAD70276D49}" srcOrd="2" destOrd="0" presId="urn:microsoft.com/office/officeart/2005/8/layout/cycle4"/>
    <dgm:cxn modelId="{0B3636F4-80AC-4EE3-BC2E-6346A2E3D2A5}" type="presParOf" srcId="{9E2F9FD5-B5F9-4783-B0CE-BD2ACCE06073}" destId="{C021C9A0-8201-4E6A-8847-FF7D1E6E52F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737DC6-6AB6-4788-BCB2-E872D6A35E6A}">
      <dsp:nvSpPr>
        <dsp:cNvPr id="0" name=""/>
        <dsp:cNvSpPr/>
      </dsp:nvSpPr>
      <dsp:spPr>
        <a:xfrm>
          <a:off x="2389099" y="246526"/>
          <a:ext cx="1814703" cy="1814703"/>
        </a:xfrm>
        <a:prstGeom prst="pieWedg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Writing skills-9%</a:t>
          </a:r>
          <a:endParaRPr lang="en-US" sz="1900" kern="1200" dirty="0"/>
        </a:p>
      </dsp:txBody>
      <dsp:txXfrm>
        <a:off x="2389099" y="246526"/>
        <a:ext cx="1814703" cy="1814703"/>
      </dsp:txXfrm>
    </dsp:sp>
    <dsp:sp modelId="{3358A482-16DA-4CFA-9D53-CA65732F679F}">
      <dsp:nvSpPr>
        <dsp:cNvPr id="0" name=""/>
        <dsp:cNvSpPr/>
      </dsp:nvSpPr>
      <dsp:spPr>
        <a:xfrm rot="5400000">
          <a:off x="4419606" y="0"/>
          <a:ext cx="1814703" cy="1814703"/>
        </a:xfrm>
        <a:prstGeom prst="pieWedge">
          <a:avLst/>
        </a:prstGeom>
        <a:solidFill>
          <a:srgbClr val="FF0000"/>
        </a:solidFill>
        <a:ln w="25400" cap="flat" cmpd="sng" algn="ctr">
          <a:solidFill>
            <a:srgbClr val="00B0F0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Listening skills-45%</a:t>
          </a:r>
          <a:endParaRPr lang="en-US" sz="1900" kern="1200" dirty="0"/>
        </a:p>
      </dsp:txBody>
      <dsp:txXfrm rot="5400000">
        <a:off x="4419606" y="0"/>
        <a:ext cx="1814703" cy="1814703"/>
      </dsp:txXfrm>
    </dsp:sp>
    <dsp:sp modelId="{09675643-355A-4682-A660-3E80B248DA3D}">
      <dsp:nvSpPr>
        <dsp:cNvPr id="0" name=""/>
        <dsp:cNvSpPr/>
      </dsp:nvSpPr>
      <dsp:spPr>
        <a:xfrm rot="10800000">
          <a:off x="4196978" y="1972235"/>
          <a:ext cx="1814703" cy="1814703"/>
        </a:xfrm>
        <a:prstGeom prst="pieWedg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Speaking skills-30%</a:t>
          </a:r>
          <a:endParaRPr lang="en-US" sz="1900" kern="1200" dirty="0"/>
        </a:p>
      </dsp:txBody>
      <dsp:txXfrm rot="10800000">
        <a:off x="4196978" y="1972235"/>
        <a:ext cx="1814703" cy="1814703"/>
      </dsp:txXfrm>
    </dsp:sp>
    <dsp:sp modelId="{DEC1F500-0C5E-4DF6-A50C-494D192B988F}">
      <dsp:nvSpPr>
        <dsp:cNvPr id="0" name=""/>
        <dsp:cNvSpPr/>
      </dsp:nvSpPr>
      <dsp:spPr>
        <a:xfrm rot="16200000">
          <a:off x="2389099" y="1972235"/>
          <a:ext cx="1814703" cy="1814703"/>
        </a:xfrm>
        <a:prstGeom prst="pieWedg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Reading skills-16%</a:t>
          </a:r>
          <a:endParaRPr lang="en-US" sz="1900" kern="1200" dirty="0"/>
        </a:p>
      </dsp:txBody>
      <dsp:txXfrm rot="16200000">
        <a:off x="2389099" y="1972235"/>
        <a:ext cx="1814703" cy="1814703"/>
      </dsp:txXfrm>
    </dsp:sp>
    <dsp:sp modelId="{E0FD88C5-A2FE-4661-A055-3AAD70276D49}">
      <dsp:nvSpPr>
        <dsp:cNvPr id="0" name=""/>
        <dsp:cNvSpPr/>
      </dsp:nvSpPr>
      <dsp:spPr>
        <a:xfrm>
          <a:off x="3801522" y="1718310"/>
          <a:ext cx="626554" cy="54483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21C9A0-8201-4E6A-8847-FF7D1E6E52F9}">
      <dsp:nvSpPr>
        <dsp:cNvPr id="0" name=""/>
        <dsp:cNvSpPr/>
      </dsp:nvSpPr>
      <dsp:spPr>
        <a:xfrm rot="10800000">
          <a:off x="3801522" y="1927860"/>
          <a:ext cx="626554" cy="54483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95D632-DAA3-4AC8-B0C7-1FFECCAC2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61BF0-8AFA-47DB-A4D2-5C063FC618E5}" type="slidenum">
              <a:rPr lang="ar-SA" smtClean="0"/>
              <a:pPr/>
              <a:t>6</a:t>
            </a:fld>
            <a:endParaRPr lang="en-US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91C961-7353-41E9-872B-E3564DB41EF4}" type="slidenum">
              <a:rPr lang="ar-SA" smtClean="0"/>
              <a:pPr/>
              <a:t>7</a:t>
            </a:fld>
            <a:endParaRPr lang="en-US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891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91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600D-EFF9-4DB1-9EBF-FA2EB6197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462BB-0161-4632-9482-92C6481ED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92F24-6CDE-4D96-855C-628B9B274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90D90-4C48-44E2-8F71-66CE03086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2AFA7-2C94-44A8-8D20-53415CB06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2F4CC-DD27-4F05-8BEF-FA25ECB59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C79F9-FF02-467A-BF6D-52BF9FCD1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EF01-81B5-4AFA-B63D-09D984FF2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94663-3843-411F-B981-4F0FF77F8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D9955-C524-42A5-8492-66D7C5D14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71E19-3DE1-4C92-826A-3308945AF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59249B56-27A4-4ADC-AC32-996A0326A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80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807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807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807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807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807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807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807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807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2.xls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/imgres?imgurl=http://www.aperfectworld.org/clipart/communications/transmitter.gif&amp;imgrefurl=http://www.aperfectworld.org/communications.htm&amp;h=184&amp;w=158&amp;sz=10&amp;tbnid=0fM59eH1DFUJ:&amp;tbnh=96&amp;tbnw=82&amp;hl=en&amp;start=8&amp;prev=/images%3Fq%3Dtransmitter%26hl%3Den%26lr%3D%26sa%3DN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828800"/>
            <a:ext cx="6248400" cy="2209800"/>
          </a:xfrm>
        </p:spPr>
        <p:txBody>
          <a:bodyPr/>
          <a:lstStyle/>
          <a:p>
            <a:pPr algn="ctr" eaLnBrk="1" hangingPunct="1"/>
            <a:r>
              <a:rPr lang="en-US" sz="4400" smtClean="0"/>
              <a:t>Communication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3600" smtClean="0">
                <a:solidFill>
                  <a:srgbClr val="000099"/>
                </a:solidFill>
              </a:rPr>
              <a:t>Forms of communication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3886200"/>
          </a:xfrm>
        </p:spPr>
        <p:txBody>
          <a:bodyPr/>
          <a:lstStyle/>
          <a:p>
            <a:r>
              <a:rPr lang="en-US" sz="2800" smtClean="0"/>
              <a:t>General &amp; technical</a:t>
            </a:r>
          </a:p>
          <a:p>
            <a:r>
              <a:rPr lang="en-US" sz="2800" smtClean="0"/>
              <a:t>Formal &amp; Informal</a:t>
            </a:r>
          </a:p>
          <a:p>
            <a:r>
              <a:rPr lang="en-US" sz="2800" smtClean="0"/>
              <a:t>External &amp; Internal</a:t>
            </a:r>
          </a:p>
          <a:p>
            <a:r>
              <a:rPr lang="en-US" sz="2800" smtClean="0"/>
              <a:t>Interpersonal &amp; intrapersonal</a:t>
            </a:r>
          </a:p>
          <a:p>
            <a:endParaRPr lang="en-US" sz="2800" smtClean="0"/>
          </a:p>
          <a:p>
            <a:endParaRPr lang="en-US" smtClean="0"/>
          </a:p>
          <a:p>
            <a:endParaRPr lang="en-US" smtClean="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5715000" y="3505200"/>
            <a:ext cx="2590800" cy="2362200"/>
            <a:chOff x="2784" y="2160"/>
            <a:chExt cx="2709" cy="1968"/>
          </a:xfrm>
        </p:grpSpPr>
        <p:sp>
          <p:nvSpPr>
            <p:cNvPr id="13317" name="Freeform 5"/>
            <p:cNvSpPr>
              <a:spLocks/>
            </p:cNvSpPr>
            <p:nvPr/>
          </p:nvSpPr>
          <p:spPr bwMode="auto">
            <a:xfrm>
              <a:off x="4377" y="2462"/>
              <a:ext cx="982" cy="915"/>
            </a:xfrm>
            <a:custGeom>
              <a:avLst/>
              <a:gdLst>
                <a:gd name="T0" fmla="*/ 47 w 1963"/>
                <a:gd name="T1" fmla="*/ 27 h 1831"/>
                <a:gd name="T2" fmla="*/ 44 w 1963"/>
                <a:gd name="T3" fmla="*/ 25 h 1831"/>
                <a:gd name="T4" fmla="*/ 40 w 1963"/>
                <a:gd name="T5" fmla="*/ 22 h 1831"/>
                <a:gd name="T6" fmla="*/ 43 w 1963"/>
                <a:gd name="T7" fmla="*/ 34 h 1831"/>
                <a:gd name="T8" fmla="*/ 40 w 1963"/>
                <a:gd name="T9" fmla="*/ 57 h 1831"/>
                <a:gd name="T10" fmla="*/ 18 w 1963"/>
                <a:gd name="T11" fmla="*/ 56 h 1831"/>
                <a:gd name="T12" fmla="*/ 11 w 1963"/>
                <a:gd name="T13" fmla="*/ 51 h 1831"/>
                <a:gd name="T14" fmla="*/ 9 w 1963"/>
                <a:gd name="T15" fmla="*/ 50 h 1831"/>
                <a:gd name="T16" fmla="*/ 5 w 1963"/>
                <a:gd name="T17" fmla="*/ 39 h 1831"/>
                <a:gd name="T18" fmla="*/ 2 w 1963"/>
                <a:gd name="T19" fmla="*/ 32 h 1831"/>
                <a:gd name="T20" fmla="*/ 1 w 1963"/>
                <a:gd name="T21" fmla="*/ 26 h 1831"/>
                <a:gd name="T22" fmla="*/ 0 w 1963"/>
                <a:gd name="T23" fmla="*/ 21 h 1831"/>
                <a:gd name="T24" fmla="*/ 1 w 1963"/>
                <a:gd name="T25" fmla="*/ 15 h 1831"/>
                <a:gd name="T26" fmla="*/ 5 w 1963"/>
                <a:gd name="T27" fmla="*/ 11 h 1831"/>
                <a:gd name="T28" fmla="*/ 8 w 1963"/>
                <a:gd name="T29" fmla="*/ 8 h 1831"/>
                <a:gd name="T30" fmla="*/ 10 w 1963"/>
                <a:gd name="T31" fmla="*/ 5 h 1831"/>
                <a:gd name="T32" fmla="*/ 23 w 1963"/>
                <a:gd name="T33" fmla="*/ 0 h 1831"/>
                <a:gd name="T34" fmla="*/ 26 w 1963"/>
                <a:gd name="T35" fmla="*/ 0 h 1831"/>
                <a:gd name="T36" fmla="*/ 32 w 1963"/>
                <a:gd name="T37" fmla="*/ 0 h 1831"/>
                <a:gd name="T38" fmla="*/ 38 w 1963"/>
                <a:gd name="T39" fmla="*/ 1 h 1831"/>
                <a:gd name="T40" fmla="*/ 45 w 1963"/>
                <a:gd name="T41" fmla="*/ 5 h 1831"/>
                <a:gd name="T42" fmla="*/ 46 w 1963"/>
                <a:gd name="T43" fmla="*/ 9 h 1831"/>
                <a:gd name="T44" fmla="*/ 48 w 1963"/>
                <a:gd name="T45" fmla="*/ 12 h 1831"/>
                <a:gd name="T46" fmla="*/ 51 w 1963"/>
                <a:gd name="T47" fmla="*/ 14 h 1831"/>
                <a:gd name="T48" fmla="*/ 53 w 1963"/>
                <a:gd name="T49" fmla="*/ 16 h 1831"/>
                <a:gd name="T50" fmla="*/ 56 w 1963"/>
                <a:gd name="T51" fmla="*/ 18 h 1831"/>
                <a:gd name="T52" fmla="*/ 60 w 1963"/>
                <a:gd name="T53" fmla="*/ 22 h 1831"/>
                <a:gd name="T54" fmla="*/ 62 w 1963"/>
                <a:gd name="T55" fmla="*/ 29 h 1831"/>
                <a:gd name="T56" fmla="*/ 51 w 1963"/>
                <a:gd name="T57" fmla="*/ 31 h 1831"/>
                <a:gd name="T58" fmla="*/ 48 w 1963"/>
                <a:gd name="T59" fmla="*/ 29 h 1831"/>
                <a:gd name="T60" fmla="*/ 47 w 1963"/>
                <a:gd name="T61" fmla="*/ 27 h 183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63"/>
                <a:gd name="T94" fmla="*/ 0 h 1831"/>
                <a:gd name="T95" fmla="*/ 1963 w 1963"/>
                <a:gd name="T96" fmla="*/ 1831 h 183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63" h="1831">
                  <a:moveTo>
                    <a:pt x="1476" y="890"/>
                  </a:moveTo>
                  <a:lnTo>
                    <a:pt x="1406" y="816"/>
                  </a:lnTo>
                  <a:lnTo>
                    <a:pt x="1255" y="710"/>
                  </a:lnTo>
                  <a:lnTo>
                    <a:pt x="1360" y="1102"/>
                  </a:lnTo>
                  <a:lnTo>
                    <a:pt x="1255" y="1831"/>
                  </a:lnTo>
                  <a:lnTo>
                    <a:pt x="558" y="1813"/>
                  </a:lnTo>
                  <a:lnTo>
                    <a:pt x="331" y="1644"/>
                  </a:lnTo>
                  <a:lnTo>
                    <a:pt x="266" y="1613"/>
                  </a:lnTo>
                  <a:lnTo>
                    <a:pt x="146" y="1248"/>
                  </a:lnTo>
                  <a:lnTo>
                    <a:pt x="55" y="1042"/>
                  </a:lnTo>
                  <a:lnTo>
                    <a:pt x="8" y="855"/>
                  </a:lnTo>
                  <a:lnTo>
                    <a:pt x="0" y="674"/>
                  </a:lnTo>
                  <a:lnTo>
                    <a:pt x="20" y="487"/>
                  </a:lnTo>
                  <a:lnTo>
                    <a:pt x="143" y="376"/>
                  </a:lnTo>
                  <a:lnTo>
                    <a:pt x="235" y="274"/>
                  </a:lnTo>
                  <a:lnTo>
                    <a:pt x="317" y="167"/>
                  </a:lnTo>
                  <a:lnTo>
                    <a:pt x="730" y="0"/>
                  </a:lnTo>
                  <a:lnTo>
                    <a:pt x="829" y="28"/>
                  </a:lnTo>
                  <a:lnTo>
                    <a:pt x="1005" y="18"/>
                  </a:lnTo>
                  <a:lnTo>
                    <a:pt x="1211" y="62"/>
                  </a:lnTo>
                  <a:lnTo>
                    <a:pt x="1426" y="187"/>
                  </a:lnTo>
                  <a:lnTo>
                    <a:pt x="1466" y="313"/>
                  </a:lnTo>
                  <a:lnTo>
                    <a:pt x="1519" y="399"/>
                  </a:lnTo>
                  <a:lnTo>
                    <a:pt x="1620" y="461"/>
                  </a:lnTo>
                  <a:lnTo>
                    <a:pt x="1667" y="526"/>
                  </a:lnTo>
                  <a:lnTo>
                    <a:pt x="1784" y="582"/>
                  </a:lnTo>
                  <a:lnTo>
                    <a:pt x="1891" y="723"/>
                  </a:lnTo>
                  <a:lnTo>
                    <a:pt x="1963" y="939"/>
                  </a:lnTo>
                  <a:lnTo>
                    <a:pt x="1632" y="1017"/>
                  </a:lnTo>
                  <a:lnTo>
                    <a:pt x="1529" y="942"/>
                  </a:lnTo>
                  <a:lnTo>
                    <a:pt x="1476" y="890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auto">
            <a:xfrm>
              <a:off x="4923" y="3281"/>
              <a:ext cx="192" cy="185"/>
            </a:xfrm>
            <a:custGeom>
              <a:avLst/>
              <a:gdLst>
                <a:gd name="T0" fmla="*/ 0 w 384"/>
                <a:gd name="T1" fmla="*/ 3 h 371"/>
                <a:gd name="T2" fmla="*/ 9 w 384"/>
                <a:gd name="T3" fmla="*/ 0 h 371"/>
                <a:gd name="T4" fmla="*/ 12 w 384"/>
                <a:gd name="T5" fmla="*/ 11 h 371"/>
                <a:gd name="T6" fmla="*/ 3 w 384"/>
                <a:gd name="T7" fmla="*/ 5 h 371"/>
                <a:gd name="T8" fmla="*/ 0 w 384"/>
                <a:gd name="T9" fmla="*/ 3 h 3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371"/>
                <a:gd name="T17" fmla="*/ 384 w 384"/>
                <a:gd name="T18" fmla="*/ 371 h 3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371">
                  <a:moveTo>
                    <a:pt x="0" y="103"/>
                  </a:moveTo>
                  <a:lnTo>
                    <a:pt x="272" y="0"/>
                  </a:lnTo>
                  <a:lnTo>
                    <a:pt x="384" y="371"/>
                  </a:lnTo>
                  <a:lnTo>
                    <a:pt x="67" y="165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002060"/>
            </a:solidFill>
            <a:ln w="1588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auto">
            <a:xfrm>
              <a:off x="5013" y="2888"/>
              <a:ext cx="453" cy="1076"/>
            </a:xfrm>
            <a:custGeom>
              <a:avLst/>
              <a:gdLst>
                <a:gd name="T0" fmla="*/ 27 w 906"/>
                <a:gd name="T1" fmla="*/ 0 h 2152"/>
                <a:gd name="T2" fmla="*/ 21 w 906"/>
                <a:gd name="T3" fmla="*/ 18 h 2152"/>
                <a:gd name="T4" fmla="*/ 28 w 906"/>
                <a:gd name="T5" fmla="*/ 28 h 2152"/>
                <a:gd name="T6" fmla="*/ 20 w 906"/>
                <a:gd name="T7" fmla="*/ 40 h 2152"/>
                <a:gd name="T8" fmla="*/ 27 w 906"/>
                <a:gd name="T9" fmla="*/ 48 h 2152"/>
                <a:gd name="T10" fmla="*/ 19 w 906"/>
                <a:gd name="T11" fmla="*/ 60 h 2152"/>
                <a:gd name="T12" fmla="*/ 26 w 906"/>
                <a:gd name="T13" fmla="*/ 67 h 2152"/>
                <a:gd name="T14" fmla="*/ 7 w 906"/>
                <a:gd name="T15" fmla="*/ 67 h 2152"/>
                <a:gd name="T16" fmla="*/ 7 w 906"/>
                <a:gd name="T17" fmla="*/ 39 h 2152"/>
                <a:gd name="T18" fmla="*/ 5 w 906"/>
                <a:gd name="T19" fmla="*/ 34 h 2152"/>
                <a:gd name="T20" fmla="*/ 0 w 906"/>
                <a:gd name="T21" fmla="*/ 25 h 2152"/>
                <a:gd name="T22" fmla="*/ 0 w 906"/>
                <a:gd name="T23" fmla="*/ 18 h 2152"/>
                <a:gd name="T24" fmla="*/ 4 w 906"/>
                <a:gd name="T25" fmla="*/ 6 h 2152"/>
                <a:gd name="T26" fmla="*/ 27 w 906"/>
                <a:gd name="T27" fmla="*/ 0 h 21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06"/>
                <a:gd name="T43" fmla="*/ 0 h 2152"/>
                <a:gd name="T44" fmla="*/ 906 w 906"/>
                <a:gd name="T45" fmla="*/ 2152 h 215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06" h="2152">
                  <a:moveTo>
                    <a:pt x="859" y="0"/>
                  </a:moveTo>
                  <a:lnTo>
                    <a:pt x="662" y="577"/>
                  </a:lnTo>
                  <a:lnTo>
                    <a:pt x="906" y="908"/>
                  </a:lnTo>
                  <a:lnTo>
                    <a:pt x="621" y="1308"/>
                  </a:lnTo>
                  <a:lnTo>
                    <a:pt x="855" y="1552"/>
                  </a:lnTo>
                  <a:lnTo>
                    <a:pt x="602" y="1930"/>
                  </a:lnTo>
                  <a:lnTo>
                    <a:pt x="810" y="2152"/>
                  </a:lnTo>
                  <a:lnTo>
                    <a:pt x="201" y="2152"/>
                  </a:lnTo>
                  <a:lnTo>
                    <a:pt x="201" y="1262"/>
                  </a:lnTo>
                  <a:lnTo>
                    <a:pt x="150" y="1061"/>
                  </a:lnTo>
                  <a:lnTo>
                    <a:pt x="0" y="804"/>
                  </a:lnTo>
                  <a:lnTo>
                    <a:pt x="0" y="607"/>
                  </a:lnTo>
                  <a:lnTo>
                    <a:pt x="105" y="218"/>
                  </a:lnTo>
                  <a:lnTo>
                    <a:pt x="859" y="0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auto">
            <a:xfrm>
              <a:off x="5013" y="3176"/>
              <a:ext cx="453" cy="298"/>
            </a:xfrm>
            <a:custGeom>
              <a:avLst/>
              <a:gdLst>
                <a:gd name="T0" fmla="*/ 21 w 906"/>
                <a:gd name="T1" fmla="*/ 0 h 596"/>
                <a:gd name="T2" fmla="*/ 28 w 906"/>
                <a:gd name="T3" fmla="*/ 10 h 596"/>
                <a:gd name="T4" fmla="*/ 7 w 906"/>
                <a:gd name="T5" fmla="*/ 19 h 596"/>
                <a:gd name="T6" fmla="*/ 5 w 906"/>
                <a:gd name="T7" fmla="*/ 14 h 596"/>
                <a:gd name="T8" fmla="*/ 0 w 906"/>
                <a:gd name="T9" fmla="*/ 6 h 596"/>
                <a:gd name="T10" fmla="*/ 21 w 906"/>
                <a:gd name="T11" fmla="*/ 0 h 5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6"/>
                <a:gd name="T19" fmla="*/ 0 h 596"/>
                <a:gd name="T20" fmla="*/ 906 w 906"/>
                <a:gd name="T21" fmla="*/ 596 h 5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06" h="596">
                  <a:moveTo>
                    <a:pt x="662" y="0"/>
                  </a:moveTo>
                  <a:lnTo>
                    <a:pt x="906" y="331"/>
                  </a:lnTo>
                  <a:lnTo>
                    <a:pt x="196" y="596"/>
                  </a:lnTo>
                  <a:lnTo>
                    <a:pt x="136" y="464"/>
                  </a:lnTo>
                  <a:lnTo>
                    <a:pt x="0" y="209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B2B2B2"/>
            </a:solidFill>
            <a:ln w="1588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1" name="Freeform 9"/>
            <p:cNvSpPr>
              <a:spLocks/>
            </p:cNvSpPr>
            <p:nvPr/>
          </p:nvSpPr>
          <p:spPr bwMode="auto">
            <a:xfrm>
              <a:off x="5113" y="3542"/>
              <a:ext cx="329" cy="275"/>
            </a:xfrm>
            <a:custGeom>
              <a:avLst/>
              <a:gdLst>
                <a:gd name="T0" fmla="*/ 13 w 658"/>
                <a:gd name="T1" fmla="*/ 0 h 551"/>
                <a:gd name="T2" fmla="*/ 21 w 658"/>
                <a:gd name="T3" fmla="*/ 7 h 551"/>
                <a:gd name="T4" fmla="*/ 0 w 658"/>
                <a:gd name="T5" fmla="*/ 17 h 551"/>
                <a:gd name="T6" fmla="*/ 0 w 658"/>
                <a:gd name="T7" fmla="*/ 5 h 551"/>
                <a:gd name="T8" fmla="*/ 13 w 658"/>
                <a:gd name="T9" fmla="*/ 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551"/>
                <a:gd name="T17" fmla="*/ 658 w 658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551">
                  <a:moveTo>
                    <a:pt x="420" y="0"/>
                  </a:moveTo>
                  <a:lnTo>
                    <a:pt x="658" y="244"/>
                  </a:lnTo>
                  <a:lnTo>
                    <a:pt x="0" y="551"/>
                  </a:lnTo>
                  <a:lnTo>
                    <a:pt x="0" y="169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B2B2B2"/>
            </a:solidFill>
            <a:ln w="1588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2" name="Freeform 10"/>
            <p:cNvSpPr>
              <a:spLocks/>
            </p:cNvSpPr>
            <p:nvPr/>
          </p:nvSpPr>
          <p:spPr bwMode="auto">
            <a:xfrm>
              <a:off x="5113" y="3853"/>
              <a:ext cx="306" cy="111"/>
            </a:xfrm>
            <a:custGeom>
              <a:avLst/>
              <a:gdLst>
                <a:gd name="T0" fmla="*/ 19 w 612"/>
                <a:gd name="T1" fmla="*/ 7 h 222"/>
                <a:gd name="T2" fmla="*/ 12 w 612"/>
                <a:gd name="T3" fmla="*/ 0 h 222"/>
                <a:gd name="T4" fmla="*/ 0 w 612"/>
                <a:gd name="T5" fmla="*/ 7 h 222"/>
                <a:gd name="T6" fmla="*/ 0 w 612"/>
                <a:gd name="T7" fmla="*/ 7 h 222"/>
                <a:gd name="T8" fmla="*/ 19 w 612"/>
                <a:gd name="T9" fmla="*/ 7 h 2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2"/>
                <a:gd name="T16" fmla="*/ 0 h 222"/>
                <a:gd name="T17" fmla="*/ 612 w 612"/>
                <a:gd name="T18" fmla="*/ 222 h 2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2" h="222">
                  <a:moveTo>
                    <a:pt x="612" y="222"/>
                  </a:moveTo>
                  <a:lnTo>
                    <a:pt x="401" y="0"/>
                  </a:lnTo>
                  <a:lnTo>
                    <a:pt x="0" y="196"/>
                  </a:lnTo>
                  <a:lnTo>
                    <a:pt x="0" y="222"/>
                  </a:lnTo>
                  <a:lnTo>
                    <a:pt x="612" y="222"/>
                  </a:lnTo>
                  <a:close/>
                </a:path>
              </a:pathLst>
            </a:custGeom>
            <a:solidFill>
              <a:srgbClr val="B2B2B2"/>
            </a:solidFill>
            <a:ln w="1588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3" name="Freeform 11"/>
            <p:cNvSpPr>
              <a:spLocks/>
            </p:cNvSpPr>
            <p:nvPr/>
          </p:nvSpPr>
          <p:spPr bwMode="auto">
            <a:xfrm>
              <a:off x="4590" y="3333"/>
              <a:ext cx="524" cy="631"/>
            </a:xfrm>
            <a:custGeom>
              <a:avLst/>
              <a:gdLst>
                <a:gd name="T0" fmla="*/ 33 w 1048"/>
                <a:gd name="T1" fmla="*/ 40 h 1261"/>
                <a:gd name="T2" fmla="*/ 17 w 1048"/>
                <a:gd name="T3" fmla="*/ 40 h 1261"/>
                <a:gd name="T4" fmla="*/ 0 w 1048"/>
                <a:gd name="T5" fmla="*/ 1 h 1261"/>
                <a:gd name="T6" fmla="*/ 14 w 1048"/>
                <a:gd name="T7" fmla="*/ 1 h 1261"/>
                <a:gd name="T8" fmla="*/ 17 w 1048"/>
                <a:gd name="T9" fmla="*/ 1 h 1261"/>
                <a:gd name="T10" fmla="*/ 18 w 1048"/>
                <a:gd name="T11" fmla="*/ 1 h 1261"/>
                <a:gd name="T12" fmla="*/ 19 w 1048"/>
                <a:gd name="T13" fmla="*/ 0 h 1261"/>
                <a:gd name="T14" fmla="*/ 22 w 1048"/>
                <a:gd name="T15" fmla="*/ 1 h 1261"/>
                <a:gd name="T16" fmla="*/ 24 w 1048"/>
                <a:gd name="T17" fmla="*/ 1 h 1261"/>
                <a:gd name="T18" fmla="*/ 26 w 1048"/>
                <a:gd name="T19" fmla="*/ 2 h 1261"/>
                <a:gd name="T20" fmla="*/ 28 w 1048"/>
                <a:gd name="T21" fmla="*/ 3 h 1261"/>
                <a:gd name="T22" fmla="*/ 29 w 1048"/>
                <a:gd name="T23" fmla="*/ 4 h 1261"/>
                <a:gd name="T24" fmla="*/ 31 w 1048"/>
                <a:gd name="T25" fmla="*/ 6 h 1261"/>
                <a:gd name="T26" fmla="*/ 31 w 1048"/>
                <a:gd name="T27" fmla="*/ 7 h 1261"/>
                <a:gd name="T28" fmla="*/ 33 w 1048"/>
                <a:gd name="T29" fmla="*/ 9 h 1261"/>
                <a:gd name="T30" fmla="*/ 33 w 1048"/>
                <a:gd name="T31" fmla="*/ 11 h 1261"/>
                <a:gd name="T32" fmla="*/ 33 w 1048"/>
                <a:gd name="T33" fmla="*/ 12 h 1261"/>
                <a:gd name="T34" fmla="*/ 33 w 1048"/>
                <a:gd name="T35" fmla="*/ 40 h 126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48"/>
                <a:gd name="T55" fmla="*/ 0 h 1261"/>
                <a:gd name="T56" fmla="*/ 1048 w 1048"/>
                <a:gd name="T57" fmla="*/ 1261 h 126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48" h="1261">
                  <a:moveTo>
                    <a:pt x="1048" y="1261"/>
                  </a:moveTo>
                  <a:lnTo>
                    <a:pt x="563" y="1261"/>
                  </a:lnTo>
                  <a:lnTo>
                    <a:pt x="0" y="2"/>
                  </a:lnTo>
                  <a:lnTo>
                    <a:pt x="464" y="2"/>
                  </a:lnTo>
                  <a:lnTo>
                    <a:pt x="547" y="9"/>
                  </a:lnTo>
                  <a:lnTo>
                    <a:pt x="596" y="22"/>
                  </a:lnTo>
                  <a:lnTo>
                    <a:pt x="628" y="0"/>
                  </a:lnTo>
                  <a:lnTo>
                    <a:pt x="732" y="2"/>
                  </a:lnTo>
                  <a:lnTo>
                    <a:pt x="785" y="19"/>
                  </a:lnTo>
                  <a:lnTo>
                    <a:pt x="854" y="42"/>
                  </a:lnTo>
                  <a:lnTo>
                    <a:pt x="906" y="74"/>
                  </a:lnTo>
                  <a:lnTo>
                    <a:pt x="955" y="121"/>
                  </a:lnTo>
                  <a:lnTo>
                    <a:pt x="998" y="174"/>
                  </a:lnTo>
                  <a:lnTo>
                    <a:pt x="1020" y="215"/>
                  </a:lnTo>
                  <a:lnTo>
                    <a:pt x="1038" y="281"/>
                  </a:lnTo>
                  <a:lnTo>
                    <a:pt x="1048" y="350"/>
                  </a:lnTo>
                  <a:lnTo>
                    <a:pt x="1048" y="382"/>
                  </a:lnTo>
                  <a:lnTo>
                    <a:pt x="1048" y="1261"/>
                  </a:lnTo>
                  <a:close/>
                </a:path>
              </a:pathLst>
            </a:custGeom>
            <a:solidFill>
              <a:srgbClr val="996633"/>
            </a:solidFill>
            <a:ln w="1651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Freeform 12"/>
            <p:cNvSpPr>
              <a:spLocks/>
            </p:cNvSpPr>
            <p:nvPr/>
          </p:nvSpPr>
          <p:spPr bwMode="auto">
            <a:xfrm>
              <a:off x="4874" y="3170"/>
              <a:ext cx="243" cy="171"/>
            </a:xfrm>
            <a:custGeom>
              <a:avLst/>
              <a:gdLst>
                <a:gd name="T0" fmla="*/ 1 w 486"/>
                <a:gd name="T1" fmla="*/ 5 h 342"/>
                <a:gd name="T2" fmla="*/ 3 w 486"/>
                <a:gd name="T3" fmla="*/ 3 h 342"/>
                <a:gd name="T4" fmla="*/ 5 w 486"/>
                <a:gd name="T5" fmla="*/ 3 h 342"/>
                <a:gd name="T6" fmla="*/ 6 w 486"/>
                <a:gd name="T7" fmla="*/ 3 h 342"/>
                <a:gd name="T8" fmla="*/ 7 w 486"/>
                <a:gd name="T9" fmla="*/ 3 h 342"/>
                <a:gd name="T10" fmla="*/ 8 w 486"/>
                <a:gd name="T11" fmla="*/ 1 h 342"/>
                <a:gd name="T12" fmla="*/ 9 w 486"/>
                <a:gd name="T13" fmla="*/ 1 h 342"/>
                <a:gd name="T14" fmla="*/ 9 w 486"/>
                <a:gd name="T15" fmla="*/ 1 h 342"/>
                <a:gd name="T16" fmla="*/ 9 w 486"/>
                <a:gd name="T17" fmla="*/ 3 h 342"/>
                <a:gd name="T18" fmla="*/ 12 w 486"/>
                <a:gd name="T19" fmla="*/ 1 h 342"/>
                <a:gd name="T20" fmla="*/ 14 w 486"/>
                <a:gd name="T21" fmla="*/ 1 h 342"/>
                <a:gd name="T22" fmla="*/ 15 w 486"/>
                <a:gd name="T23" fmla="*/ 0 h 342"/>
                <a:gd name="T24" fmla="*/ 15 w 486"/>
                <a:gd name="T25" fmla="*/ 1 h 342"/>
                <a:gd name="T26" fmla="*/ 15 w 486"/>
                <a:gd name="T27" fmla="*/ 1 h 342"/>
                <a:gd name="T28" fmla="*/ 15 w 486"/>
                <a:gd name="T29" fmla="*/ 1 h 342"/>
                <a:gd name="T30" fmla="*/ 15 w 486"/>
                <a:gd name="T31" fmla="*/ 3 h 342"/>
                <a:gd name="T32" fmla="*/ 15 w 486"/>
                <a:gd name="T33" fmla="*/ 3 h 342"/>
                <a:gd name="T34" fmla="*/ 15 w 486"/>
                <a:gd name="T35" fmla="*/ 3 h 342"/>
                <a:gd name="T36" fmla="*/ 15 w 486"/>
                <a:gd name="T37" fmla="*/ 3 h 342"/>
                <a:gd name="T38" fmla="*/ 15 w 486"/>
                <a:gd name="T39" fmla="*/ 5 h 342"/>
                <a:gd name="T40" fmla="*/ 15 w 486"/>
                <a:gd name="T41" fmla="*/ 5 h 342"/>
                <a:gd name="T42" fmla="*/ 15 w 486"/>
                <a:gd name="T43" fmla="*/ 5 h 342"/>
                <a:gd name="T44" fmla="*/ 15 w 486"/>
                <a:gd name="T45" fmla="*/ 5 h 342"/>
                <a:gd name="T46" fmla="*/ 15 w 486"/>
                <a:gd name="T47" fmla="*/ 6 h 342"/>
                <a:gd name="T48" fmla="*/ 15 w 486"/>
                <a:gd name="T49" fmla="*/ 6 h 342"/>
                <a:gd name="T50" fmla="*/ 15 w 486"/>
                <a:gd name="T51" fmla="*/ 7 h 342"/>
                <a:gd name="T52" fmla="*/ 15 w 486"/>
                <a:gd name="T53" fmla="*/ 7 h 342"/>
                <a:gd name="T54" fmla="*/ 13 w 486"/>
                <a:gd name="T55" fmla="*/ 11 h 342"/>
                <a:gd name="T56" fmla="*/ 13 w 486"/>
                <a:gd name="T57" fmla="*/ 11 h 342"/>
                <a:gd name="T58" fmla="*/ 12 w 486"/>
                <a:gd name="T59" fmla="*/ 11 h 342"/>
                <a:gd name="T60" fmla="*/ 12 w 486"/>
                <a:gd name="T61" fmla="*/ 11 h 342"/>
                <a:gd name="T62" fmla="*/ 1 w 486"/>
                <a:gd name="T63" fmla="*/ 10 h 342"/>
                <a:gd name="T64" fmla="*/ 1 w 486"/>
                <a:gd name="T65" fmla="*/ 10 h 342"/>
                <a:gd name="T66" fmla="*/ 1 w 486"/>
                <a:gd name="T67" fmla="*/ 9 h 342"/>
                <a:gd name="T68" fmla="*/ 0 w 486"/>
                <a:gd name="T69" fmla="*/ 7 h 342"/>
                <a:gd name="T70" fmla="*/ 1 w 486"/>
                <a:gd name="T71" fmla="*/ 6 h 342"/>
                <a:gd name="T72" fmla="*/ 1 w 486"/>
                <a:gd name="T73" fmla="*/ 5 h 342"/>
                <a:gd name="T74" fmla="*/ 1 w 486"/>
                <a:gd name="T75" fmla="*/ 5 h 34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86"/>
                <a:gd name="T115" fmla="*/ 0 h 342"/>
                <a:gd name="T116" fmla="*/ 486 w 486"/>
                <a:gd name="T117" fmla="*/ 342 h 34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86" h="342">
                  <a:moveTo>
                    <a:pt x="24" y="142"/>
                  </a:moveTo>
                  <a:lnTo>
                    <a:pt x="88" y="126"/>
                  </a:lnTo>
                  <a:lnTo>
                    <a:pt x="134" y="109"/>
                  </a:lnTo>
                  <a:lnTo>
                    <a:pt x="171" y="90"/>
                  </a:lnTo>
                  <a:lnTo>
                    <a:pt x="211" y="70"/>
                  </a:lnTo>
                  <a:lnTo>
                    <a:pt x="246" y="46"/>
                  </a:lnTo>
                  <a:lnTo>
                    <a:pt x="278" y="32"/>
                  </a:lnTo>
                  <a:lnTo>
                    <a:pt x="278" y="55"/>
                  </a:lnTo>
                  <a:lnTo>
                    <a:pt x="278" y="94"/>
                  </a:lnTo>
                  <a:lnTo>
                    <a:pt x="359" y="55"/>
                  </a:lnTo>
                  <a:lnTo>
                    <a:pt x="433" y="23"/>
                  </a:lnTo>
                  <a:lnTo>
                    <a:pt x="480" y="0"/>
                  </a:lnTo>
                  <a:lnTo>
                    <a:pt x="486" y="7"/>
                  </a:lnTo>
                  <a:lnTo>
                    <a:pt x="483" y="23"/>
                  </a:lnTo>
                  <a:lnTo>
                    <a:pt x="478" y="45"/>
                  </a:lnTo>
                  <a:lnTo>
                    <a:pt x="463" y="73"/>
                  </a:lnTo>
                  <a:lnTo>
                    <a:pt x="466" y="98"/>
                  </a:lnTo>
                  <a:lnTo>
                    <a:pt x="464" y="119"/>
                  </a:lnTo>
                  <a:lnTo>
                    <a:pt x="463" y="126"/>
                  </a:lnTo>
                  <a:lnTo>
                    <a:pt x="470" y="139"/>
                  </a:lnTo>
                  <a:lnTo>
                    <a:pt x="470" y="157"/>
                  </a:lnTo>
                  <a:lnTo>
                    <a:pt x="463" y="177"/>
                  </a:lnTo>
                  <a:lnTo>
                    <a:pt x="460" y="186"/>
                  </a:lnTo>
                  <a:lnTo>
                    <a:pt x="468" y="197"/>
                  </a:lnTo>
                  <a:lnTo>
                    <a:pt x="471" y="219"/>
                  </a:lnTo>
                  <a:lnTo>
                    <a:pt x="470" y="232"/>
                  </a:lnTo>
                  <a:lnTo>
                    <a:pt x="464" y="247"/>
                  </a:lnTo>
                  <a:lnTo>
                    <a:pt x="401" y="333"/>
                  </a:lnTo>
                  <a:lnTo>
                    <a:pt x="391" y="341"/>
                  </a:lnTo>
                  <a:lnTo>
                    <a:pt x="379" y="342"/>
                  </a:lnTo>
                  <a:lnTo>
                    <a:pt x="360" y="342"/>
                  </a:lnTo>
                  <a:lnTo>
                    <a:pt x="27" y="311"/>
                  </a:lnTo>
                  <a:lnTo>
                    <a:pt x="11" y="293"/>
                  </a:lnTo>
                  <a:lnTo>
                    <a:pt x="2" y="257"/>
                  </a:lnTo>
                  <a:lnTo>
                    <a:pt x="0" y="225"/>
                  </a:lnTo>
                  <a:lnTo>
                    <a:pt x="7" y="197"/>
                  </a:lnTo>
                  <a:lnTo>
                    <a:pt x="12" y="169"/>
                  </a:lnTo>
                  <a:lnTo>
                    <a:pt x="24" y="142"/>
                  </a:lnTo>
                  <a:close/>
                </a:path>
              </a:pathLst>
            </a:custGeom>
            <a:solidFill>
              <a:srgbClr val="FFC281"/>
            </a:solidFill>
            <a:ln w="1588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5" name="Freeform 13"/>
            <p:cNvSpPr>
              <a:spLocks/>
            </p:cNvSpPr>
            <p:nvPr/>
          </p:nvSpPr>
          <p:spPr bwMode="auto">
            <a:xfrm>
              <a:off x="4855" y="2409"/>
              <a:ext cx="169" cy="330"/>
            </a:xfrm>
            <a:custGeom>
              <a:avLst/>
              <a:gdLst>
                <a:gd name="T0" fmla="*/ 1 w 338"/>
                <a:gd name="T1" fmla="*/ 0 h 661"/>
                <a:gd name="T2" fmla="*/ 0 w 338"/>
                <a:gd name="T3" fmla="*/ 3 h 661"/>
                <a:gd name="T4" fmla="*/ 1 w 338"/>
                <a:gd name="T5" fmla="*/ 6 h 661"/>
                <a:gd name="T6" fmla="*/ 3 w 338"/>
                <a:gd name="T7" fmla="*/ 6 h 661"/>
                <a:gd name="T8" fmla="*/ 6 w 338"/>
                <a:gd name="T9" fmla="*/ 12 h 661"/>
                <a:gd name="T10" fmla="*/ 6 w 338"/>
                <a:gd name="T11" fmla="*/ 14 h 661"/>
                <a:gd name="T12" fmla="*/ 5 w 338"/>
                <a:gd name="T13" fmla="*/ 15 h 661"/>
                <a:gd name="T14" fmla="*/ 5 w 338"/>
                <a:gd name="T15" fmla="*/ 16 h 661"/>
                <a:gd name="T16" fmla="*/ 5 w 338"/>
                <a:gd name="T17" fmla="*/ 20 h 661"/>
                <a:gd name="T18" fmla="*/ 10 w 338"/>
                <a:gd name="T19" fmla="*/ 20 h 661"/>
                <a:gd name="T20" fmla="*/ 11 w 338"/>
                <a:gd name="T21" fmla="*/ 14 h 661"/>
                <a:gd name="T22" fmla="*/ 9 w 338"/>
                <a:gd name="T23" fmla="*/ 7 h 661"/>
                <a:gd name="T24" fmla="*/ 7 w 338"/>
                <a:gd name="T25" fmla="*/ 4 h 661"/>
                <a:gd name="T26" fmla="*/ 5 w 338"/>
                <a:gd name="T27" fmla="*/ 0 h 661"/>
                <a:gd name="T28" fmla="*/ 3 w 338"/>
                <a:gd name="T29" fmla="*/ 0 h 661"/>
                <a:gd name="T30" fmla="*/ 1 w 338"/>
                <a:gd name="T31" fmla="*/ 0 h 66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38"/>
                <a:gd name="T49" fmla="*/ 0 h 661"/>
                <a:gd name="T50" fmla="*/ 338 w 338"/>
                <a:gd name="T51" fmla="*/ 661 h 66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38" h="661">
                  <a:moveTo>
                    <a:pt x="16" y="17"/>
                  </a:moveTo>
                  <a:lnTo>
                    <a:pt x="0" y="99"/>
                  </a:lnTo>
                  <a:lnTo>
                    <a:pt x="53" y="203"/>
                  </a:lnTo>
                  <a:lnTo>
                    <a:pt x="111" y="199"/>
                  </a:lnTo>
                  <a:lnTo>
                    <a:pt x="210" y="396"/>
                  </a:lnTo>
                  <a:lnTo>
                    <a:pt x="218" y="477"/>
                  </a:lnTo>
                  <a:lnTo>
                    <a:pt x="163" y="492"/>
                  </a:lnTo>
                  <a:lnTo>
                    <a:pt x="144" y="515"/>
                  </a:lnTo>
                  <a:lnTo>
                    <a:pt x="130" y="661"/>
                  </a:lnTo>
                  <a:lnTo>
                    <a:pt x="309" y="643"/>
                  </a:lnTo>
                  <a:lnTo>
                    <a:pt x="338" y="471"/>
                  </a:lnTo>
                  <a:lnTo>
                    <a:pt x="284" y="254"/>
                  </a:lnTo>
                  <a:lnTo>
                    <a:pt x="230" y="137"/>
                  </a:lnTo>
                  <a:lnTo>
                    <a:pt x="174" y="27"/>
                  </a:lnTo>
                  <a:lnTo>
                    <a:pt x="74" y="0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6" name="Freeform 14"/>
            <p:cNvSpPr>
              <a:spLocks/>
            </p:cNvSpPr>
            <p:nvPr/>
          </p:nvSpPr>
          <p:spPr bwMode="auto">
            <a:xfrm>
              <a:off x="4931" y="2490"/>
              <a:ext cx="192" cy="290"/>
            </a:xfrm>
            <a:custGeom>
              <a:avLst/>
              <a:gdLst>
                <a:gd name="T0" fmla="*/ 1 w 383"/>
                <a:gd name="T1" fmla="*/ 3 h 581"/>
                <a:gd name="T2" fmla="*/ 1 w 383"/>
                <a:gd name="T3" fmla="*/ 3 h 581"/>
                <a:gd name="T4" fmla="*/ 1 w 383"/>
                <a:gd name="T5" fmla="*/ 3 h 581"/>
                <a:gd name="T6" fmla="*/ 3 w 383"/>
                <a:gd name="T7" fmla="*/ 2 h 581"/>
                <a:gd name="T8" fmla="*/ 4 w 383"/>
                <a:gd name="T9" fmla="*/ 2 h 581"/>
                <a:gd name="T10" fmla="*/ 5 w 383"/>
                <a:gd name="T11" fmla="*/ 3 h 581"/>
                <a:gd name="T12" fmla="*/ 3 w 383"/>
                <a:gd name="T13" fmla="*/ 2 h 581"/>
                <a:gd name="T14" fmla="*/ 2 w 383"/>
                <a:gd name="T15" fmla="*/ 4 h 581"/>
                <a:gd name="T16" fmla="*/ 2 w 383"/>
                <a:gd name="T17" fmla="*/ 7 h 581"/>
                <a:gd name="T18" fmla="*/ 2 w 383"/>
                <a:gd name="T19" fmla="*/ 8 h 581"/>
                <a:gd name="T20" fmla="*/ 1 w 383"/>
                <a:gd name="T21" fmla="*/ 9 h 581"/>
                <a:gd name="T22" fmla="*/ 0 w 383"/>
                <a:gd name="T23" fmla="*/ 9 h 581"/>
                <a:gd name="T24" fmla="*/ 1 w 383"/>
                <a:gd name="T25" fmla="*/ 9 h 581"/>
                <a:gd name="T26" fmla="*/ 1 w 383"/>
                <a:gd name="T27" fmla="*/ 10 h 581"/>
                <a:gd name="T28" fmla="*/ 2 w 383"/>
                <a:gd name="T29" fmla="*/ 10 h 581"/>
                <a:gd name="T30" fmla="*/ 4 w 383"/>
                <a:gd name="T31" fmla="*/ 9 h 581"/>
                <a:gd name="T32" fmla="*/ 6 w 383"/>
                <a:gd name="T33" fmla="*/ 9 h 581"/>
                <a:gd name="T34" fmla="*/ 6 w 383"/>
                <a:gd name="T35" fmla="*/ 10 h 581"/>
                <a:gd name="T36" fmla="*/ 6 w 383"/>
                <a:gd name="T37" fmla="*/ 12 h 581"/>
                <a:gd name="T38" fmla="*/ 6 w 383"/>
                <a:gd name="T39" fmla="*/ 13 h 581"/>
                <a:gd name="T40" fmla="*/ 6 w 383"/>
                <a:gd name="T41" fmla="*/ 14 h 581"/>
                <a:gd name="T42" fmla="*/ 7 w 383"/>
                <a:gd name="T43" fmla="*/ 15 h 581"/>
                <a:gd name="T44" fmla="*/ 8 w 383"/>
                <a:gd name="T45" fmla="*/ 16 h 581"/>
                <a:gd name="T46" fmla="*/ 9 w 383"/>
                <a:gd name="T47" fmla="*/ 18 h 581"/>
                <a:gd name="T48" fmla="*/ 10 w 383"/>
                <a:gd name="T49" fmla="*/ 18 h 581"/>
                <a:gd name="T50" fmla="*/ 11 w 383"/>
                <a:gd name="T51" fmla="*/ 17 h 581"/>
                <a:gd name="T52" fmla="*/ 12 w 383"/>
                <a:gd name="T53" fmla="*/ 17 h 581"/>
                <a:gd name="T54" fmla="*/ 12 w 383"/>
                <a:gd name="T55" fmla="*/ 16 h 581"/>
                <a:gd name="T56" fmla="*/ 12 w 383"/>
                <a:gd name="T57" fmla="*/ 15 h 581"/>
                <a:gd name="T58" fmla="*/ 12 w 383"/>
                <a:gd name="T59" fmla="*/ 15 h 581"/>
                <a:gd name="T60" fmla="*/ 12 w 383"/>
                <a:gd name="T61" fmla="*/ 14 h 581"/>
                <a:gd name="T62" fmla="*/ 12 w 383"/>
                <a:gd name="T63" fmla="*/ 13 h 581"/>
                <a:gd name="T64" fmla="*/ 12 w 383"/>
                <a:gd name="T65" fmla="*/ 13 h 581"/>
                <a:gd name="T66" fmla="*/ 11 w 383"/>
                <a:gd name="T67" fmla="*/ 11 h 581"/>
                <a:gd name="T68" fmla="*/ 10 w 383"/>
                <a:gd name="T69" fmla="*/ 11 h 581"/>
                <a:gd name="T70" fmla="*/ 10 w 383"/>
                <a:gd name="T71" fmla="*/ 7 h 581"/>
                <a:gd name="T72" fmla="*/ 10 w 383"/>
                <a:gd name="T73" fmla="*/ 6 h 581"/>
                <a:gd name="T74" fmla="*/ 9 w 383"/>
                <a:gd name="T75" fmla="*/ 6 h 581"/>
                <a:gd name="T76" fmla="*/ 9 w 383"/>
                <a:gd name="T77" fmla="*/ 5 h 581"/>
                <a:gd name="T78" fmla="*/ 9 w 383"/>
                <a:gd name="T79" fmla="*/ 4 h 581"/>
                <a:gd name="T80" fmla="*/ 8 w 383"/>
                <a:gd name="T81" fmla="*/ 4 h 581"/>
                <a:gd name="T82" fmla="*/ 8 w 383"/>
                <a:gd name="T83" fmla="*/ 3 h 581"/>
                <a:gd name="T84" fmla="*/ 8 w 383"/>
                <a:gd name="T85" fmla="*/ 3 h 581"/>
                <a:gd name="T86" fmla="*/ 7 w 383"/>
                <a:gd name="T87" fmla="*/ 3 h 581"/>
                <a:gd name="T88" fmla="*/ 6 w 383"/>
                <a:gd name="T89" fmla="*/ 0 h 581"/>
                <a:gd name="T90" fmla="*/ 4 w 383"/>
                <a:gd name="T91" fmla="*/ 0 h 581"/>
                <a:gd name="T92" fmla="*/ 2 w 383"/>
                <a:gd name="T93" fmla="*/ 0 h 581"/>
                <a:gd name="T94" fmla="*/ 1 w 383"/>
                <a:gd name="T95" fmla="*/ 3 h 58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83"/>
                <a:gd name="T145" fmla="*/ 0 h 581"/>
                <a:gd name="T146" fmla="*/ 383 w 383"/>
                <a:gd name="T147" fmla="*/ 581 h 58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83" h="581">
                  <a:moveTo>
                    <a:pt x="9" y="106"/>
                  </a:moveTo>
                  <a:lnTo>
                    <a:pt x="17" y="112"/>
                  </a:lnTo>
                  <a:lnTo>
                    <a:pt x="28" y="112"/>
                  </a:lnTo>
                  <a:lnTo>
                    <a:pt x="80" y="78"/>
                  </a:lnTo>
                  <a:lnTo>
                    <a:pt x="111" y="71"/>
                  </a:lnTo>
                  <a:lnTo>
                    <a:pt x="135" y="99"/>
                  </a:lnTo>
                  <a:lnTo>
                    <a:pt x="78" y="91"/>
                  </a:lnTo>
                  <a:lnTo>
                    <a:pt x="64" y="135"/>
                  </a:lnTo>
                  <a:lnTo>
                    <a:pt x="60" y="251"/>
                  </a:lnTo>
                  <a:lnTo>
                    <a:pt x="56" y="259"/>
                  </a:lnTo>
                  <a:lnTo>
                    <a:pt x="4" y="299"/>
                  </a:lnTo>
                  <a:lnTo>
                    <a:pt x="0" y="308"/>
                  </a:lnTo>
                  <a:lnTo>
                    <a:pt x="4" y="319"/>
                  </a:lnTo>
                  <a:lnTo>
                    <a:pt x="13" y="324"/>
                  </a:lnTo>
                  <a:lnTo>
                    <a:pt x="48" y="325"/>
                  </a:lnTo>
                  <a:lnTo>
                    <a:pt x="100" y="311"/>
                  </a:lnTo>
                  <a:lnTo>
                    <a:pt x="176" y="296"/>
                  </a:lnTo>
                  <a:lnTo>
                    <a:pt x="178" y="338"/>
                  </a:lnTo>
                  <a:lnTo>
                    <a:pt x="174" y="408"/>
                  </a:lnTo>
                  <a:lnTo>
                    <a:pt x="178" y="435"/>
                  </a:lnTo>
                  <a:lnTo>
                    <a:pt x="190" y="461"/>
                  </a:lnTo>
                  <a:lnTo>
                    <a:pt x="204" y="488"/>
                  </a:lnTo>
                  <a:lnTo>
                    <a:pt x="234" y="518"/>
                  </a:lnTo>
                  <a:lnTo>
                    <a:pt x="264" y="581"/>
                  </a:lnTo>
                  <a:lnTo>
                    <a:pt x="305" y="581"/>
                  </a:lnTo>
                  <a:lnTo>
                    <a:pt x="334" y="570"/>
                  </a:lnTo>
                  <a:lnTo>
                    <a:pt x="353" y="556"/>
                  </a:lnTo>
                  <a:lnTo>
                    <a:pt x="369" y="537"/>
                  </a:lnTo>
                  <a:lnTo>
                    <a:pt x="380" y="510"/>
                  </a:lnTo>
                  <a:lnTo>
                    <a:pt x="383" y="487"/>
                  </a:lnTo>
                  <a:lnTo>
                    <a:pt x="381" y="459"/>
                  </a:lnTo>
                  <a:lnTo>
                    <a:pt x="373" y="432"/>
                  </a:lnTo>
                  <a:lnTo>
                    <a:pt x="365" y="421"/>
                  </a:lnTo>
                  <a:lnTo>
                    <a:pt x="325" y="380"/>
                  </a:lnTo>
                  <a:lnTo>
                    <a:pt x="320" y="366"/>
                  </a:lnTo>
                  <a:lnTo>
                    <a:pt x="298" y="229"/>
                  </a:lnTo>
                  <a:lnTo>
                    <a:pt x="291" y="221"/>
                  </a:lnTo>
                  <a:lnTo>
                    <a:pt x="280" y="214"/>
                  </a:lnTo>
                  <a:lnTo>
                    <a:pt x="271" y="171"/>
                  </a:lnTo>
                  <a:lnTo>
                    <a:pt x="264" y="158"/>
                  </a:lnTo>
                  <a:lnTo>
                    <a:pt x="252" y="145"/>
                  </a:lnTo>
                  <a:lnTo>
                    <a:pt x="237" y="111"/>
                  </a:lnTo>
                  <a:lnTo>
                    <a:pt x="230" y="106"/>
                  </a:lnTo>
                  <a:lnTo>
                    <a:pt x="203" y="103"/>
                  </a:lnTo>
                  <a:lnTo>
                    <a:pt x="166" y="17"/>
                  </a:lnTo>
                  <a:lnTo>
                    <a:pt x="121" y="0"/>
                  </a:lnTo>
                  <a:lnTo>
                    <a:pt x="44" y="22"/>
                  </a:lnTo>
                  <a:lnTo>
                    <a:pt x="9" y="106"/>
                  </a:lnTo>
                  <a:close/>
                </a:path>
              </a:pathLst>
            </a:custGeom>
            <a:solidFill>
              <a:srgbClr val="FFC281"/>
            </a:solidFill>
            <a:ln w="1588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7" name="Freeform 15"/>
            <p:cNvSpPr>
              <a:spLocks/>
            </p:cNvSpPr>
            <p:nvPr/>
          </p:nvSpPr>
          <p:spPr bwMode="auto">
            <a:xfrm>
              <a:off x="4701" y="2612"/>
              <a:ext cx="178" cy="619"/>
            </a:xfrm>
            <a:custGeom>
              <a:avLst/>
              <a:gdLst>
                <a:gd name="T0" fmla="*/ 1 w 356"/>
                <a:gd name="T1" fmla="*/ 0 h 1238"/>
                <a:gd name="T2" fmla="*/ 0 w 356"/>
                <a:gd name="T3" fmla="*/ 1 h 1238"/>
                <a:gd name="T4" fmla="*/ 1 w 356"/>
                <a:gd name="T5" fmla="*/ 3 h 1238"/>
                <a:gd name="T6" fmla="*/ 1 w 356"/>
                <a:gd name="T7" fmla="*/ 5 h 1238"/>
                <a:gd name="T8" fmla="*/ 1 w 356"/>
                <a:gd name="T9" fmla="*/ 6 h 1238"/>
                <a:gd name="T10" fmla="*/ 1 w 356"/>
                <a:gd name="T11" fmla="*/ 9 h 1238"/>
                <a:gd name="T12" fmla="*/ 3 w 356"/>
                <a:gd name="T13" fmla="*/ 14 h 1238"/>
                <a:gd name="T14" fmla="*/ 3 w 356"/>
                <a:gd name="T15" fmla="*/ 19 h 1238"/>
                <a:gd name="T16" fmla="*/ 3 w 356"/>
                <a:gd name="T17" fmla="*/ 23 h 1238"/>
                <a:gd name="T18" fmla="*/ 5 w 356"/>
                <a:gd name="T19" fmla="*/ 29 h 1238"/>
                <a:gd name="T20" fmla="*/ 5 w 356"/>
                <a:gd name="T21" fmla="*/ 37 h 1238"/>
                <a:gd name="T22" fmla="*/ 9 w 356"/>
                <a:gd name="T23" fmla="*/ 38 h 1238"/>
                <a:gd name="T24" fmla="*/ 10 w 356"/>
                <a:gd name="T25" fmla="*/ 39 h 1238"/>
                <a:gd name="T26" fmla="*/ 11 w 356"/>
                <a:gd name="T27" fmla="*/ 39 h 1238"/>
                <a:gd name="T28" fmla="*/ 11 w 356"/>
                <a:gd name="T29" fmla="*/ 36 h 1238"/>
                <a:gd name="T30" fmla="*/ 9 w 356"/>
                <a:gd name="T31" fmla="*/ 30 h 1238"/>
                <a:gd name="T32" fmla="*/ 7 w 356"/>
                <a:gd name="T33" fmla="*/ 24 h 1238"/>
                <a:gd name="T34" fmla="*/ 6 w 356"/>
                <a:gd name="T35" fmla="*/ 19 h 1238"/>
                <a:gd name="T36" fmla="*/ 6 w 356"/>
                <a:gd name="T37" fmla="*/ 12 h 1238"/>
                <a:gd name="T38" fmla="*/ 6 w 356"/>
                <a:gd name="T39" fmla="*/ 9 h 1238"/>
                <a:gd name="T40" fmla="*/ 5 w 356"/>
                <a:gd name="T41" fmla="*/ 6 h 1238"/>
                <a:gd name="T42" fmla="*/ 3 w 356"/>
                <a:gd name="T43" fmla="*/ 5 h 1238"/>
                <a:gd name="T44" fmla="*/ 3 w 356"/>
                <a:gd name="T45" fmla="*/ 3 h 1238"/>
                <a:gd name="T46" fmla="*/ 3 w 356"/>
                <a:gd name="T47" fmla="*/ 1 h 1238"/>
                <a:gd name="T48" fmla="*/ 1 w 356"/>
                <a:gd name="T49" fmla="*/ 0 h 123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56"/>
                <a:gd name="T76" fmla="*/ 0 h 1238"/>
                <a:gd name="T77" fmla="*/ 356 w 356"/>
                <a:gd name="T78" fmla="*/ 1238 h 123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56" h="1238">
                  <a:moveTo>
                    <a:pt x="39" y="0"/>
                  </a:moveTo>
                  <a:lnTo>
                    <a:pt x="0" y="13"/>
                  </a:lnTo>
                  <a:lnTo>
                    <a:pt x="52" y="102"/>
                  </a:lnTo>
                  <a:lnTo>
                    <a:pt x="50" y="135"/>
                  </a:lnTo>
                  <a:lnTo>
                    <a:pt x="37" y="219"/>
                  </a:lnTo>
                  <a:lnTo>
                    <a:pt x="39" y="279"/>
                  </a:lnTo>
                  <a:lnTo>
                    <a:pt x="66" y="449"/>
                  </a:lnTo>
                  <a:lnTo>
                    <a:pt x="91" y="612"/>
                  </a:lnTo>
                  <a:lnTo>
                    <a:pt x="113" y="756"/>
                  </a:lnTo>
                  <a:lnTo>
                    <a:pt x="133" y="944"/>
                  </a:lnTo>
                  <a:lnTo>
                    <a:pt x="157" y="1167"/>
                  </a:lnTo>
                  <a:lnTo>
                    <a:pt x="271" y="1201"/>
                  </a:lnTo>
                  <a:lnTo>
                    <a:pt x="303" y="1225"/>
                  </a:lnTo>
                  <a:lnTo>
                    <a:pt x="356" y="1238"/>
                  </a:lnTo>
                  <a:lnTo>
                    <a:pt x="328" y="1139"/>
                  </a:lnTo>
                  <a:lnTo>
                    <a:pt x="284" y="972"/>
                  </a:lnTo>
                  <a:lnTo>
                    <a:pt x="244" y="795"/>
                  </a:lnTo>
                  <a:lnTo>
                    <a:pt x="209" y="589"/>
                  </a:lnTo>
                  <a:lnTo>
                    <a:pt x="182" y="403"/>
                  </a:lnTo>
                  <a:lnTo>
                    <a:pt x="161" y="279"/>
                  </a:lnTo>
                  <a:lnTo>
                    <a:pt x="133" y="200"/>
                  </a:lnTo>
                  <a:lnTo>
                    <a:pt x="101" y="146"/>
                  </a:lnTo>
                  <a:lnTo>
                    <a:pt x="70" y="106"/>
                  </a:lnTo>
                  <a:lnTo>
                    <a:pt x="80" y="16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2"/>
            </a:solidFill>
            <a:ln w="1651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8" name="Freeform 16"/>
            <p:cNvSpPr>
              <a:spLocks/>
            </p:cNvSpPr>
            <p:nvPr/>
          </p:nvSpPr>
          <p:spPr bwMode="auto">
            <a:xfrm>
              <a:off x="4430" y="2172"/>
              <a:ext cx="319" cy="201"/>
            </a:xfrm>
            <a:custGeom>
              <a:avLst/>
              <a:gdLst>
                <a:gd name="T0" fmla="*/ 0 w 638"/>
                <a:gd name="T1" fmla="*/ 10 h 403"/>
                <a:gd name="T2" fmla="*/ 1 w 638"/>
                <a:gd name="T3" fmla="*/ 11 h 403"/>
                <a:gd name="T4" fmla="*/ 3 w 638"/>
                <a:gd name="T5" fmla="*/ 11 h 403"/>
                <a:gd name="T6" fmla="*/ 5 w 638"/>
                <a:gd name="T7" fmla="*/ 11 h 403"/>
                <a:gd name="T8" fmla="*/ 7 w 638"/>
                <a:gd name="T9" fmla="*/ 11 h 403"/>
                <a:gd name="T10" fmla="*/ 10 w 638"/>
                <a:gd name="T11" fmla="*/ 10 h 403"/>
                <a:gd name="T12" fmla="*/ 14 w 638"/>
                <a:gd name="T13" fmla="*/ 12 h 403"/>
                <a:gd name="T14" fmla="*/ 17 w 638"/>
                <a:gd name="T15" fmla="*/ 12 h 403"/>
                <a:gd name="T16" fmla="*/ 20 w 638"/>
                <a:gd name="T17" fmla="*/ 11 h 403"/>
                <a:gd name="T18" fmla="*/ 20 w 638"/>
                <a:gd name="T19" fmla="*/ 8 h 403"/>
                <a:gd name="T20" fmla="*/ 19 w 638"/>
                <a:gd name="T21" fmla="*/ 4 h 403"/>
                <a:gd name="T22" fmla="*/ 15 w 638"/>
                <a:gd name="T23" fmla="*/ 0 h 403"/>
                <a:gd name="T24" fmla="*/ 12 w 638"/>
                <a:gd name="T25" fmla="*/ 0 h 403"/>
                <a:gd name="T26" fmla="*/ 10 w 638"/>
                <a:gd name="T27" fmla="*/ 0 h 403"/>
                <a:gd name="T28" fmla="*/ 6 w 638"/>
                <a:gd name="T29" fmla="*/ 1 h 403"/>
                <a:gd name="T30" fmla="*/ 5 w 638"/>
                <a:gd name="T31" fmla="*/ 2 h 403"/>
                <a:gd name="T32" fmla="*/ 3 w 638"/>
                <a:gd name="T33" fmla="*/ 3 h 403"/>
                <a:gd name="T34" fmla="*/ 2 w 638"/>
                <a:gd name="T35" fmla="*/ 5 h 403"/>
                <a:gd name="T36" fmla="*/ 2 w 638"/>
                <a:gd name="T37" fmla="*/ 7 h 403"/>
                <a:gd name="T38" fmla="*/ 1 w 638"/>
                <a:gd name="T39" fmla="*/ 9 h 403"/>
                <a:gd name="T40" fmla="*/ 0 w 638"/>
                <a:gd name="T41" fmla="*/ 10 h 40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38"/>
                <a:gd name="T64" fmla="*/ 0 h 403"/>
                <a:gd name="T65" fmla="*/ 638 w 638"/>
                <a:gd name="T66" fmla="*/ 403 h 40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38" h="403">
                  <a:moveTo>
                    <a:pt x="0" y="350"/>
                  </a:moveTo>
                  <a:lnTo>
                    <a:pt x="49" y="372"/>
                  </a:lnTo>
                  <a:lnTo>
                    <a:pt x="108" y="381"/>
                  </a:lnTo>
                  <a:lnTo>
                    <a:pt x="159" y="378"/>
                  </a:lnTo>
                  <a:lnTo>
                    <a:pt x="248" y="359"/>
                  </a:lnTo>
                  <a:lnTo>
                    <a:pt x="331" y="333"/>
                  </a:lnTo>
                  <a:lnTo>
                    <a:pt x="464" y="403"/>
                  </a:lnTo>
                  <a:lnTo>
                    <a:pt x="540" y="402"/>
                  </a:lnTo>
                  <a:lnTo>
                    <a:pt x="620" y="382"/>
                  </a:lnTo>
                  <a:lnTo>
                    <a:pt x="638" y="277"/>
                  </a:lnTo>
                  <a:lnTo>
                    <a:pt x="581" y="131"/>
                  </a:lnTo>
                  <a:lnTo>
                    <a:pt x="484" y="25"/>
                  </a:lnTo>
                  <a:lnTo>
                    <a:pt x="401" y="0"/>
                  </a:lnTo>
                  <a:lnTo>
                    <a:pt x="301" y="9"/>
                  </a:lnTo>
                  <a:lnTo>
                    <a:pt x="193" y="53"/>
                  </a:lnTo>
                  <a:lnTo>
                    <a:pt x="149" y="84"/>
                  </a:lnTo>
                  <a:lnTo>
                    <a:pt x="115" y="116"/>
                  </a:lnTo>
                  <a:lnTo>
                    <a:pt x="95" y="163"/>
                  </a:lnTo>
                  <a:lnTo>
                    <a:pt x="64" y="239"/>
                  </a:lnTo>
                  <a:lnTo>
                    <a:pt x="29" y="310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rgbClr val="4F4F4F"/>
            </a:solidFill>
            <a:ln w="1588">
              <a:solidFill>
                <a:srgbClr val="4F4F4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9" name="Freeform 17"/>
            <p:cNvSpPr>
              <a:spLocks/>
            </p:cNvSpPr>
            <p:nvPr/>
          </p:nvSpPr>
          <p:spPr bwMode="auto">
            <a:xfrm>
              <a:off x="4465" y="2287"/>
              <a:ext cx="314" cy="337"/>
            </a:xfrm>
            <a:custGeom>
              <a:avLst/>
              <a:gdLst>
                <a:gd name="T0" fmla="*/ 9 w 628"/>
                <a:gd name="T1" fmla="*/ 0 h 674"/>
                <a:gd name="T2" fmla="*/ 9 w 628"/>
                <a:gd name="T3" fmla="*/ 1 h 674"/>
                <a:gd name="T4" fmla="*/ 10 w 628"/>
                <a:gd name="T5" fmla="*/ 3 h 674"/>
                <a:gd name="T6" fmla="*/ 10 w 628"/>
                <a:gd name="T7" fmla="*/ 5 h 674"/>
                <a:gd name="T8" fmla="*/ 12 w 628"/>
                <a:gd name="T9" fmla="*/ 5 h 674"/>
                <a:gd name="T10" fmla="*/ 14 w 628"/>
                <a:gd name="T11" fmla="*/ 5 h 674"/>
                <a:gd name="T12" fmla="*/ 19 w 628"/>
                <a:gd name="T13" fmla="*/ 5 h 674"/>
                <a:gd name="T14" fmla="*/ 20 w 628"/>
                <a:gd name="T15" fmla="*/ 5 h 674"/>
                <a:gd name="T16" fmla="*/ 20 w 628"/>
                <a:gd name="T17" fmla="*/ 6 h 674"/>
                <a:gd name="T18" fmla="*/ 20 w 628"/>
                <a:gd name="T19" fmla="*/ 9 h 674"/>
                <a:gd name="T20" fmla="*/ 20 w 628"/>
                <a:gd name="T21" fmla="*/ 10 h 674"/>
                <a:gd name="T22" fmla="*/ 19 w 628"/>
                <a:gd name="T23" fmla="*/ 11 h 674"/>
                <a:gd name="T24" fmla="*/ 19 w 628"/>
                <a:gd name="T25" fmla="*/ 11 h 674"/>
                <a:gd name="T26" fmla="*/ 18 w 628"/>
                <a:gd name="T27" fmla="*/ 14 h 674"/>
                <a:gd name="T28" fmla="*/ 18 w 628"/>
                <a:gd name="T29" fmla="*/ 17 h 674"/>
                <a:gd name="T30" fmla="*/ 18 w 628"/>
                <a:gd name="T31" fmla="*/ 17 h 674"/>
                <a:gd name="T32" fmla="*/ 15 w 628"/>
                <a:gd name="T33" fmla="*/ 20 h 674"/>
                <a:gd name="T34" fmla="*/ 14 w 628"/>
                <a:gd name="T35" fmla="*/ 20 h 674"/>
                <a:gd name="T36" fmla="*/ 13 w 628"/>
                <a:gd name="T37" fmla="*/ 20 h 674"/>
                <a:gd name="T38" fmla="*/ 11 w 628"/>
                <a:gd name="T39" fmla="*/ 20 h 674"/>
                <a:gd name="T40" fmla="*/ 9 w 628"/>
                <a:gd name="T41" fmla="*/ 21 h 674"/>
                <a:gd name="T42" fmla="*/ 9 w 628"/>
                <a:gd name="T43" fmla="*/ 21 h 674"/>
                <a:gd name="T44" fmla="*/ 5 w 628"/>
                <a:gd name="T45" fmla="*/ 21 h 674"/>
                <a:gd name="T46" fmla="*/ 5 w 628"/>
                <a:gd name="T47" fmla="*/ 20 h 674"/>
                <a:gd name="T48" fmla="*/ 3 w 628"/>
                <a:gd name="T49" fmla="*/ 17 h 674"/>
                <a:gd name="T50" fmla="*/ 3 w 628"/>
                <a:gd name="T51" fmla="*/ 15 h 674"/>
                <a:gd name="T52" fmla="*/ 2 w 628"/>
                <a:gd name="T53" fmla="*/ 15 h 674"/>
                <a:gd name="T54" fmla="*/ 2 w 628"/>
                <a:gd name="T55" fmla="*/ 14 h 674"/>
                <a:gd name="T56" fmla="*/ 1 w 628"/>
                <a:gd name="T57" fmla="*/ 11 h 674"/>
                <a:gd name="T58" fmla="*/ 1 w 628"/>
                <a:gd name="T59" fmla="*/ 11 h 674"/>
                <a:gd name="T60" fmla="*/ 1 w 628"/>
                <a:gd name="T61" fmla="*/ 10 h 674"/>
                <a:gd name="T62" fmla="*/ 1 w 628"/>
                <a:gd name="T63" fmla="*/ 9 h 674"/>
                <a:gd name="T64" fmla="*/ 0 w 628"/>
                <a:gd name="T65" fmla="*/ 7 h 674"/>
                <a:gd name="T66" fmla="*/ 0 w 628"/>
                <a:gd name="T67" fmla="*/ 5 h 674"/>
                <a:gd name="T68" fmla="*/ 3 w 628"/>
                <a:gd name="T69" fmla="*/ 5 h 674"/>
                <a:gd name="T70" fmla="*/ 5 w 628"/>
                <a:gd name="T71" fmla="*/ 4 h 674"/>
                <a:gd name="T72" fmla="*/ 6 w 628"/>
                <a:gd name="T73" fmla="*/ 3 h 674"/>
                <a:gd name="T74" fmla="*/ 7 w 628"/>
                <a:gd name="T75" fmla="*/ 1 h 674"/>
                <a:gd name="T76" fmla="*/ 9 w 628"/>
                <a:gd name="T77" fmla="*/ 0 h 6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28"/>
                <a:gd name="T118" fmla="*/ 0 h 674"/>
                <a:gd name="T119" fmla="*/ 628 w 628"/>
                <a:gd name="T120" fmla="*/ 674 h 67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28" h="674">
                  <a:moveTo>
                    <a:pt x="265" y="0"/>
                  </a:moveTo>
                  <a:lnTo>
                    <a:pt x="283" y="43"/>
                  </a:lnTo>
                  <a:lnTo>
                    <a:pt x="312" y="102"/>
                  </a:lnTo>
                  <a:lnTo>
                    <a:pt x="350" y="150"/>
                  </a:lnTo>
                  <a:lnTo>
                    <a:pt x="388" y="177"/>
                  </a:lnTo>
                  <a:lnTo>
                    <a:pt x="454" y="191"/>
                  </a:lnTo>
                  <a:lnTo>
                    <a:pt x="597" y="155"/>
                  </a:lnTo>
                  <a:lnTo>
                    <a:pt x="620" y="171"/>
                  </a:lnTo>
                  <a:lnTo>
                    <a:pt x="628" y="200"/>
                  </a:lnTo>
                  <a:lnTo>
                    <a:pt x="624" y="259"/>
                  </a:lnTo>
                  <a:lnTo>
                    <a:pt x="614" y="296"/>
                  </a:lnTo>
                  <a:lnTo>
                    <a:pt x="597" y="334"/>
                  </a:lnTo>
                  <a:lnTo>
                    <a:pt x="585" y="357"/>
                  </a:lnTo>
                  <a:lnTo>
                    <a:pt x="574" y="477"/>
                  </a:lnTo>
                  <a:lnTo>
                    <a:pt x="568" y="518"/>
                  </a:lnTo>
                  <a:lnTo>
                    <a:pt x="555" y="542"/>
                  </a:lnTo>
                  <a:lnTo>
                    <a:pt x="497" y="615"/>
                  </a:lnTo>
                  <a:lnTo>
                    <a:pt x="462" y="634"/>
                  </a:lnTo>
                  <a:lnTo>
                    <a:pt x="429" y="637"/>
                  </a:lnTo>
                  <a:lnTo>
                    <a:pt x="382" y="631"/>
                  </a:lnTo>
                  <a:lnTo>
                    <a:pt x="283" y="674"/>
                  </a:lnTo>
                  <a:lnTo>
                    <a:pt x="261" y="674"/>
                  </a:lnTo>
                  <a:lnTo>
                    <a:pt x="178" y="656"/>
                  </a:lnTo>
                  <a:lnTo>
                    <a:pt x="168" y="639"/>
                  </a:lnTo>
                  <a:lnTo>
                    <a:pt x="122" y="537"/>
                  </a:lnTo>
                  <a:lnTo>
                    <a:pt x="98" y="510"/>
                  </a:lnTo>
                  <a:lnTo>
                    <a:pt x="87" y="487"/>
                  </a:lnTo>
                  <a:lnTo>
                    <a:pt x="75" y="460"/>
                  </a:lnTo>
                  <a:lnTo>
                    <a:pt x="44" y="356"/>
                  </a:lnTo>
                  <a:lnTo>
                    <a:pt x="34" y="330"/>
                  </a:lnTo>
                  <a:lnTo>
                    <a:pt x="31" y="300"/>
                  </a:lnTo>
                  <a:lnTo>
                    <a:pt x="18" y="274"/>
                  </a:lnTo>
                  <a:lnTo>
                    <a:pt x="0" y="236"/>
                  </a:lnTo>
                  <a:lnTo>
                    <a:pt x="0" y="172"/>
                  </a:lnTo>
                  <a:lnTo>
                    <a:pt x="118" y="156"/>
                  </a:lnTo>
                  <a:lnTo>
                    <a:pt x="165" y="128"/>
                  </a:lnTo>
                  <a:lnTo>
                    <a:pt x="207" y="95"/>
                  </a:lnTo>
                  <a:lnTo>
                    <a:pt x="239" y="61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C281"/>
            </a:solidFill>
            <a:ln w="1588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0" name="Freeform 18"/>
            <p:cNvSpPr>
              <a:spLocks/>
            </p:cNvSpPr>
            <p:nvPr/>
          </p:nvSpPr>
          <p:spPr bwMode="auto">
            <a:xfrm>
              <a:off x="4556" y="2547"/>
              <a:ext cx="37" cy="12"/>
            </a:xfrm>
            <a:custGeom>
              <a:avLst/>
              <a:gdLst>
                <a:gd name="T0" fmla="*/ 1 w 73"/>
                <a:gd name="T1" fmla="*/ 1 h 23"/>
                <a:gd name="T2" fmla="*/ 2 w 73"/>
                <a:gd name="T3" fmla="*/ 1 h 23"/>
                <a:gd name="T4" fmla="*/ 2 w 73"/>
                <a:gd name="T5" fmla="*/ 1 h 23"/>
                <a:gd name="T6" fmla="*/ 3 w 73"/>
                <a:gd name="T7" fmla="*/ 0 h 23"/>
                <a:gd name="T8" fmla="*/ 0 w 73"/>
                <a:gd name="T9" fmla="*/ 1 h 23"/>
                <a:gd name="T10" fmla="*/ 1 w 73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"/>
                <a:gd name="T19" fmla="*/ 0 h 23"/>
                <a:gd name="T20" fmla="*/ 73 w 73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" h="23">
                  <a:moveTo>
                    <a:pt x="21" y="23"/>
                  </a:moveTo>
                  <a:lnTo>
                    <a:pt x="43" y="23"/>
                  </a:lnTo>
                  <a:lnTo>
                    <a:pt x="59" y="21"/>
                  </a:lnTo>
                  <a:lnTo>
                    <a:pt x="73" y="0"/>
                  </a:lnTo>
                  <a:lnTo>
                    <a:pt x="0" y="6"/>
                  </a:lnTo>
                  <a:lnTo>
                    <a:pt x="21" y="23"/>
                  </a:lnTo>
                  <a:close/>
                </a:path>
              </a:pathLst>
            </a:custGeom>
            <a:solidFill>
              <a:srgbClr val="B2B2B2"/>
            </a:solidFill>
            <a:ln w="1588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1" name="Freeform 19"/>
            <p:cNvSpPr>
              <a:spLocks/>
            </p:cNvSpPr>
            <p:nvPr/>
          </p:nvSpPr>
          <p:spPr bwMode="auto">
            <a:xfrm>
              <a:off x="3851" y="3296"/>
              <a:ext cx="1041" cy="706"/>
            </a:xfrm>
            <a:custGeom>
              <a:avLst/>
              <a:gdLst>
                <a:gd name="T0" fmla="*/ 6 w 2082"/>
                <a:gd name="T1" fmla="*/ 38 h 1412"/>
                <a:gd name="T2" fmla="*/ 7 w 2082"/>
                <a:gd name="T3" fmla="*/ 41 h 1412"/>
                <a:gd name="T4" fmla="*/ 9 w 2082"/>
                <a:gd name="T5" fmla="*/ 42 h 1412"/>
                <a:gd name="T6" fmla="*/ 10 w 2082"/>
                <a:gd name="T7" fmla="*/ 43 h 1412"/>
                <a:gd name="T8" fmla="*/ 12 w 2082"/>
                <a:gd name="T9" fmla="*/ 44 h 1412"/>
                <a:gd name="T10" fmla="*/ 14 w 2082"/>
                <a:gd name="T11" fmla="*/ 44 h 1412"/>
                <a:gd name="T12" fmla="*/ 15 w 2082"/>
                <a:gd name="T13" fmla="*/ 44 h 1412"/>
                <a:gd name="T14" fmla="*/ 17 w 2082"/>
                <a:gd name="T15" fmla="*/ 44 h 1412"/>
                <a:gd name="T16" fmla="*/ 18 w 2082"/>
                <a:gd name="T17" fmla="*/ 44 h 1412"/>
                <a:gd name="T18" fmla="*/ 20 w 2082"/>
                <a:gd name="T19" fmla="*/ 43 h 1412"/>
                <a:gd name="T20" fmla="*/ 20 w 2082"/>
                <a:gd name="T21" fmla="*/ 42 h 1412"/>
                <a:gd name="T22" fmla="*/ 54 w 2082"/>
                <a:gd name="T23" fmla="*/ 42 h 1412"/>
                <a:gd name="T24" fmla="*/ 65 w 2082"/>
                <a:gd name="T25" fmla="*/ 34 h 1412"/>
                <a:gd name="T26" fmla="*/ 65 w 2082"/>
                <a:gd name="T27" fmla="*/ 30 h 1412"/>
                <a:gd name="T28" fmla="*/ 63 w 2082"/>
                <a:gd name="T29" fmla="*/ 27 h 1412"/>
                <a:gd name="T30" fmla="*/ 61 w 2082"/>
                <a:gd name="T31" fmla="*/ 23 h 1412"/>
                <a:gd name="T32" fmla="*/ 58 w 2082"/>
                <a:gd name="T33" fmla="*/ 20 h 1412"/>
                <a:gd name="T34" fmla="*/ 56 w 2082"/>
                <a:gd name="T35" fmla="*/ 15 h 1412"/>
                <a:gd name="T36" fmla="*/ 54 w 2082"/>
                <a:gd name="T37" fmla="*/ 11 h 1412"/>
                <a:gd name="T38" fmla="*/ 51 w 2082"/>
                <a:gd name="T39" fmla="*/ 7 h 1412"/>
                <a:gd name="T40" fmla="*/ 49 w 2082"/>
                <a:gd name="T41" fmla="*/ 5 h 1412"/>
                <a:gd name="T42" fmla="*/ 46 w 2082"/>
                <a:gd name="T43" fmla="*/ 1 h 1412"/>
                <a:gd name="T44" fmla="*/ 44 w 2082"/>
                <a:gd name="T45" fmla="*/ 0 h 1412"/>
                <a:gd name="T46" fmla="*/ 41 w 2082"/>
                <a:gd name="T47" fmla="*/ 1 h 1412"/>
                <a:gd name="T48" fmla="*/ 37 w 2082"/>
                <a:gd name="T49" fmla="*/ 1 h 1412"/>
                <a:gd name="T50" fmla="*/ 33 w 2082"/>
                <a:gd name="T51" fmla="*/ 3 h 1412"/>
                <a:gd name="T52" fmla="*/ 30 w 2082"/>
                <a:gd name="T53" fmla="*/ 3 h 1412"/>
                <a:gd name="T54" fmla="*/ 28 w 2082"/>
                <a:gd name="T55" fmla="*/ 3 h 1412"/>
                <a:gd name="T56" fmla="*/ 25 w 2082"/>
                <a:gd name="T57" fmla="*/ 3 h 1412"/>
                <a:gd name="T58" fmla="*/ 24 w 2082"/>
                <a:gd name="T59" fmla="*/ 1 h 1412"/>
                <a:gd name="T60" fmla="*/ 22 w 2082"/>
                <a:gd name="T61" fmla="*/ 0 h 1412"/>
                <a:gd name="T62" fmla="*/ 6 w 2082"/>
                <a:gd name="T63" fmla="*/ 6 h 1412"/>
                <a:gd name="T64" fmla="*/ 2 w 2082"/>
                <a:gd name="T65" fmla="*/ 12 h 1412"/>
                <a:gd name="T66" fmla="*/ 1 w 2082"/>
                <a:gd name="T67" fmla="*/ 13 h 1412"/>
                <a:gd name="T68" fmla="*/ 0 w 2082"/>
                <a:gd name="T69" fmla="*/ 14 h 1412"/>
                <a:gd name="T70" fmla="*/ 1 w 2082"/>
                <a:gd name="T71" fmla="*/ 20 h 1412"/>
                <a:gd name="T72" fmla="*/ 1 w 2082"/>
                <a:gd name="T73" fmla="*/ 22 h 1412"/>
                <a:gd name="T74" fmla="*/ 1 w 2082"/>
                <a:gd name="T75" fmla="*/ 24 h 1412"/>
                <a:gd name="T76" fmla="*/ 2 w 2082"/>
                <a:gd name="T77" fmla="*/ 25 h 1412"/>
                <a:gd name="T78" fmla="*/ 4 w 2082"/>
                <a:gd name="T79" fmla="*/ 25 h 1412"/>
                <a:gd name="T80" fmla="*/ 4 w 2082"/>
                <a:gd name="T81" fmla="*/ 26 h 1412"/>
                <a:gd name="T82" fmla="*/ 5 w 2082"/>
                <a:gd name="T83" fmla="*/ 28 h 1412"/>
                <a:gd name="T84" fmla="*/ 6 w 2082"/>
                <a:gd name="T85" fmla="*/ 29 h 1412"/>
                <a:gd name="T86" fmla="*/ 7 w 2082"/>
                <a:gd name="T87" fmla="*/ 33 h 1412"/>
                <a:gd name="T88" fmla="*/ 6 w 2082"/>
                <a:gd name="T89" fmla="*/ 34 h 1412"/>
                <a:gd name="T90" fmla="*/ 6 w 2082"/>
                <a:gd name="T91" fmla="*/ 37 h 1412"/>
                <a:gd name="T92" fmla="*/ 6 w 2082"/>
                <a:gd name="T93" fmla="*/ 38 h 141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082"/>
                <a:gd name="T142" fmla="*/ 0 h 1412"/>
                <a:gd name="T143" fmla="*/ 2082 w 2082"/>
                <a:gd name="T144" fmla="*/ 1412 h 141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082" h="1412">
                  <a:moveTo>
                    <a:pt x="211" y="1203"/>
                  </a:moveTo>
                  <a:lnTo>
                    <a:pt x="250" y="1297"/>
                  </a:lnTo>
                  <a:lnTo>
                    <a:pt x="289" y="1339"/>
                  </a:lnTo>
                  <a:lnTo>
                    <a:pt x="334" y="1369"/>
                  </a:lnTo>
                  <a:lnTo>
                    <a:pt x="395" y="1395"/>
                  </a:lnTo>
                  <a:lnTo>
                    <a:pt x="449" y="1409"/>
                  </a:lnTo>
                  <a:lnTo>
                    <a:pt x="498" y="1412"/>
                  </a:lnTo>
                  <a:lnTo>
                    <a:pt x="555" y="1402"/>
                  </a:lnTo>
                  <a:lnTo>
                    <a:pt x="604" y="1386"/>
                  </a:lnTo>
                  <a:lnTo>
                    <a:pt x="642" y="1350"/>
                  </a:lnTo>
                  <a:lnTo>
                    <a:pt x="649" y="1339"/>
                  </a:lnTo>
                  <a:lnTo>
                    <a:pt x="1755" y="1339"/>
                  </a:lnTo>
                  <a:lnTo>
                    <a:pt x="2082" y="1065"/>
                  </a:lnTo>
                  <a:lnTo>
                    <a:pt x="2054" y="983"/>
                  </a:lnTo>
                  <a:lnTo>
                    <a:pt x="2025" y="866"/>
                  </a:lnTo>
                  <a:lnTo>
                    <a:pt x="1968" y="763"/>
                  </a:lnTo>
                  <a:lnTo>
                    <a:pt x="1862" y="616"/>
                  </a:lnTo>
                  <a:lnTo>
                    <a:pt x="1805" y="502"/>
                  </a:lnTo>
                  <a:lnTo>
                    <a:pt x="1729" y="350"/>
                  </a:lnTo>
                  <a:lnTo>
                    <a:pt x="1663" y="244"/>
                  </a:lnTo>
                  <a:lnTo>
                    <a:pt x="1588" y="134"/>
                  </a:lnTo>
                  <a:lnTo>
                    <a:pt x="1498" y="57"/>
                  </a:lnTo>
                  <a:lnTo>
                    <a:pt x="1414" y="0"/>
                  </a:lnTo>
                  <a:lnTo>
                    <a:pt x="1325" y="36"/>
                  </a:lnTo>
                  <a:lnTo>
                    <a:pt x="1215" y="48"/>
                  </a:lnTo>
                  <a:lnTo>
                    <a:pt x="1085" y="75"/>
                  </a:lnTo>
                  <a:lnTo>
                    <a:pt x="964" y="85"/>
                  </a:lnTo>
                  <a:lnTo>
                    <a:pt x="897" y="75"/>
                  </a:lnTo>
                  <a:lnTo>
                    <a:pt x="831" y="72"/>
                  </a:lnTo>
                  <a:lnTo>
                    <a:pt x="786" y="36"/>
                  </a:lnTo>
                  <a:lnTo>
                    <a:pt x="725" y="0"/>
                  </a:lnTo>
                  <a:lnTo>
                    <a:pt x="217" y="196"/>
                  </a:lnTo>
                  <a:lnTo>
                    <a:pt x="81" y="388"/>
                  </a:lnTo>
                  <a:lnTo>
                    <a:pt x="10" y="424"/>
                  </a:lnTo>
                  <a:lnTo>
                    <a:pt x="0" y="477"/>
                  </a:lnTo>
                  <a:lnTo>
                    <a:pt x="13" y="612"/>
                  </a:lnTo>
                  <a:lnTo>
                    <a:pt x="30" y="723"/>
                  </a:lnTo>
                  <a:lnTo>
                    <a:pt x="59" y="791"/>
                  </a:lnTo>
                  <a:lnTo>
                    <a:pt x="92" y="809"/>
                  </a:lnTo>
                  <a:lnTo>
                    <a:pt x="128" y="826"/>
                  </a:lnTo>
                  <a:lnTo>
                    <a:pt x="149" y="853"/>
                  </a:lnTo>
                  <a:lnTo>
                    <a:pt x="184" y="897"/>
                  </a:lnTo>
                  <a:lnTo>
                    <a:pt x="211" y="954"/>
                  </a:lnTo>
                  <a:lnTo>
                    <a:pt x="225" y="1026"/>
                  </a:lnTo>
                  <a:lnTo>
                    <a:pt x="213" y="1084"/>
                  </a:lnTo>
                  <a:lnTo>
                    <a:pt x="206" y="1175"/>
                  </a:lnTo>
                  <a:lnTo>
                    <a:pt x="211" y="1203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2" name="Freeform 20"/>
            <p:cNvSpPr>
              <a:spLocks/>
            </p:cNvSpPr>
            <p:nvPr/>
          </p:nvSpPr>
          <p:spPr bwMode="auto">
            <a:xfrm>
              <a:off x="4811" y="3865"/>
              <a:ext cx="254" cy="170"/>
            </a:xfrm>
            <a:custGeom>
              <a:avLst/>
              <a:gdLst>
                <a:gd name="T0" fmla="*/ 0 w 509"/>
                <a:gd name="T1" fmla="*/ 3 h 340"/>
                <a:gd name="T2" fmla="*/ 0 w 509"/>
                <a:gd name="T3" fmla="*/ 3 h 340"/>
                <a:gd name="T4" fmla="*/ 0 w 509"/>
                <a:gd name="T5" fmla="*/ 5 h 340"/>
                <a:gd name="T6" fmla="*/ 1 w 509"/>
                <a:gd name="T7" fmla="*/ 5 h 340"/>
                <a:gd name="T8" fmla="*/ 1 w 509"/>
                <a:gd name="T9" fmla="*/ 5 h 340"/>
                <a:gd name="T10" fmla="*/ 1 w 509"/>
                <a:gd name="T11" fmla="*/ 6 h 340"/>
                <a:gd name="T12" fmla="*/ 1 w 509"/>
                <a:gd name="T13" fmla="*/ 6 h 340"/>
                <a:gd name="T14" fmla="*/ 2 w 509"/>
                <a:gd name="T15" fmla="*/ 7 h 340"/>
                <a:gd name="T16" fmla="*/ 2 w 509"/>
                <a:gd name="T17" fmla="*/ 7 h 340"/>
                <a:gd name="T18" fmla="*/ 3 w 509"/>
                <a:gd name="T19" fmla="*/ 7 h 340"/>
                <a:gd name="T20" fmla="*/ 3 w 509"/>
                <a:gd name="T21" fmla="*/ 9 h 340"/>
                <a:gd name="T22" fmla="*/ 3 w 509"/>
                <a:gd name="T23" fmla="*/ 9 h 340"/>
                <a:gd name="T24" fmla="*/ 3 w 509"/>
                <a:gd name="T25" fmla="*/ 10 h 340"/>
                <a:gd name="T26" fmla="*/ 4 w 509"/>
                <a:gd name="T27" fmla="*/ 10 h 340"/>
                <a:gd name="T28" fmla="*/ 4 w 509"/>
                <a:gd name="T29" fmla="*/ 11 h 340"/>
                <a:gd name="T30" fmla="*/ 4 w 509"/>
                <a:gd name="T31" fmla="*/ 11 h 340"/>
                <a:gd name="T32" fmla="*/ 4 w 509"/>
                <a:gd name="T33" fmla="*/ 10 h 340"/>
                <a:gd name="T34" fmla="*/ 4 w 509"/>
                <a:gd name="T35" fmla="*/ 10 h 340"/>
                <a:gd name="T36" fmla="*/ 5 w 509"/>
                <a:gd name="T37" fmla="*/ 9 h 340"/>
                <a:gd name="T38" fmla="*/ 4 w 509"/>
                <a:gd name="T39" fmla="*/ 8 h 340"/>
                <a:gd name="T40" fmla="*/ 4 w 509"/>
                <a:gd name="T41" fmla="*/ 7 h 340"/>
                <a:gd name="T42" fmla="*/ 4 w 509"/>
                <a:gd name="T43" fmla="*/ 6 h 340"/>
                <a:gd name="T44" fmla="*/ 3 w 509"/>
                <a:gd name="T45" fmla="*/ 5 h 340"/>
                <a:gd name="T46" fmla="*/ 5 w 509"/>
                <a:gd name="T47" fmla="*/ 5 h 340"/>
                <a:gd name="T48" fmla="*/ 6 w 509"/>
                <a:gd name="T49" fmla="*/ 6 h 340"/>
                <a:gd name="T50" fmla="*/ 7 w 509"/>
                <a:gd name="T51" fmla="*/ 6 h 340"/>
                <a:gd name="T52" fmla="*/ 8 w 509"/>
                <a:gd name="T53" fmla="*/ 6 h 340"/>
                <a:gd name="T54" fmla="*/ 9 w 509"/>
                <a:gd name="T55" fmla="*/ 7 h 340"/>
                <a:gd name="T56" fmla="*/ 10 w 509"/>
                <a:gd name="T57" fmla="*/ 7 h 340"/>
                <a:gd name="T58" fmla="*/ 11 w 509"/>
                <a:gd name="T59" fmla="*/ 9 h 340"/>
                <a:gd name="T60" fmla="*/ 12 w 509"/>
                <a:gd name="T61" fmla="*/ 9 h 340"/>
                <a:gd name="T62" fmla="*/ 12 w 509"/>
                <a:gd name="T63" fmla="*/ 10 h 340"/>
                <a:gd name="T64" fmla="*/ 12 w 509"/>
                <a:gd name="T65" fmla="*/ 10 h 340"/>
                <a:gd name="T66" fmla="*/ 13 w 509"/>
                <a:gd name="T67" fmla="*/ 10 h 340"/>
                <a:gd name="T68" fmla="*/ 13 w 509"/>
                <a:gd name="T69" fmla="*/ 10 h 340"/>
                <a:gd name="T70" fmla="*/ 14 w 509"/>
                <a:gd name="T71" fmla="*/ 11 h 340"/>
                <a:gd name="T72" fmla="*/ 14 w 509"/>
                <a:gd name="T73" fmla="*/ 11 h 340"/>
                <a:gd name="T74" fmla="*/ 15 w 509"/>
                <a:gd name="T75" fmla="*/ 11 h 340"/>
                <a:gd name="T76" fmla="*/ 15 w 509"/>
                <a:gd name="T77" fmla="*/ 11 h 340"/>
                <a:gd name="T78" fmla="*/ 15 w 509"/>
                <a:gd name="T79" fmla="*/ 11 h 340"/>
                <a:gd name="T80" fmla="*/ 15 w 509"/>
                <a:gd name="T81" fmla="*/ 11 h 340"/>
                <a:gd name="T82" fmla="*/ 15 w 509"/>
                <a:gd name="T83" fmla="*/ 10 h 340"/>
                <a:gd name="T84" fmla="*/ 15 w 509"/>
                <a:gd name="T85" fmla="*/ 10 h 340"/>
                <a:gd name="T86" fmla="*/ 14 w 509"/>
                <a:gd name="T87" fmla="*/ 9 h 340"/>
                <a:gd name="T88" fmla="*/ 14 w 509"/>
                <a:gd name="T89" fmla="*/ 7 h 340"/>
                <a:gd name="T90" fmla="*/ 13 w 509"/>
                <a:gd name="T91" fmla="*/ 5 h 340"/>
                <a:gd name="T92" fmla="*/ 13 w 509"/>
                <a:gd name="T93" fmla="*/ 5 h 340"/>
                <a:gd name="T94" fmla="*/ 12 w 509"/>
                <a:gd name="T95" fmla="*/ 3 h 340"/>
                <a:gd name="T96" fmla="*/ 12 w 509"/>
                <a:gd name="T97" fmla="*/ 3 h 340"/>
                <a:gd name="T98" fmla="*/ 11 w 509"/>
                <a:gd name="T99" fmla="*/ 3 h 340"/>
                <a:gd name="T100" fmla="*/ 7 w 509"/>
                <a:gd name="T101" fmla="*/ 1 h 340"/>
                <a:gd name="T102" fmla="*/ 5 w 509"/>
                <a:gd name="T103" fmla="*/ 1 h 340"/>
                <a:gd name="T104" fmla="*/ 4 w 509"/>
                <a:gd name="T105" fmla="*/ 1 h 340"/>
                <a:gd name="T106" fmla="*/ 3 w 509"/>
                <a:gd name="T107" fmla="*/ 0 h 340"/>
                <a:gd name="T108" fmla="*/ 1 w 509"/>
                <a:gd name="T109" fmla="*/ 1 h 340"/>
                <a:gd name="T110" fmla="*/ 0 w 509"/>
                <a:gd name="T111" fmla="*/ 3 h 340"/>
                <a:gd name="T112" fmla="*/ 0 w 509"/>
                <a:gd name="T113" fmla="*/ 3 h 3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09"/>
                <a:gd name="T172" fmla="*/ 0 h 340"/>
                <a:gd name="T173" fmla="*/ 509 w 509"/>
                <a:gd name="T174" fmla="*/ 340 h 3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09" h="340">
                  <a:moveTo>
                    <a:pt x="0" y="101"/>
                  </a:moveTo>
                  <a:lnTo>
                    <a:pt x="11" y="112"/>
                  </a:lnTo>
                  <a:lnTo>
                    <a:pt x="27" y="138"/>
                  </a:lnTo>
                  <a:lnTo>
                    <a:pt x="35" y="161"/>
                  </a:lnTo>
                  <a:lnTo>
                    <a:pt x="43" y="181"/>
                  </a:lnTo>
                  <a:lnTo>
                    <a:pt x="49" y="196"/>
                  </a:lnTo>
                  <a:lnTo>
                    <a:pt x="56" y="203"/>
                  </a:lnTo>
                  <a:lnTo>
                    <a:pt x="71" y="224"/>
                  </a:lnTo>
                  <a:lnTo>
                    <a:pt x="85" y="236"/>
                  </a:lnTo>
                  <a:lnTo>
                    <a:pt x="98" y="251"/>
                  </a:lnTo>
                  <a:lnTo>
                    <a:pt x="110" y="272"/>
                  </a:lnTo>
                  <a:lnTo>
                    <a:pt x="116" y="286"/>
                  </a:lnTo>
                  <a:lnTo>
                    <a:pt x="124" y="303"/>
                  </a:lnTo>
                  <a:lnTo>
                    <a:pt x="131" y="319"/>
                  </a:lnTo>
                  <a:lnTo>
                    <a:pt x="133" y="328"/>
                  </a:lnTo>
                  <a:lnTo>
                    <a:pt x="137" y="330"/>
                  </a:lnTo>
                  <a:lnTo>
                    <a:pt x="151" y="318"/>
                  </a:lnTo>
                  <a:lnTo>
                    <a:pt x="159" y="300"/>
                  </a:lnTo>
                  <a:lnTo>
                    <a:pt x="161" y="283"/>
                  </a:lnTo>
                  <a:lnTo>
                    <a:pt x="159" y="256"/>
                  </a:lnTo>
                  <a:lnTo>
                    <a:pt x="151" y="225"/>
                  </a:lnTo>
                  <a:lnTo>
                    <a:pt x="136" y="196"/>
                  </a:lnTo>
                  <a:lnTo>
                    <a:pt x="117" y="159"/>
                  </a:lnTo>
                  <a:lnTo>
                    <a:pt x="170" y="185"/>
                  </a:lnTo>
                  <a:lnTo>
                    <a:pt x="207" y="201"/>
                  </a:lnTo>
                  <a:lnTo>
                    <a:pt x="245" y="203"/>
                  </a:lnTo>
                  <a:lnTo>
                    <a:pt x="274" y="212"/>
                  </a:lnTo>
                  <a:lnTo>
                    <a:pt x="305" y="226"/>
                  </a:lnTo>
                  <a:lnTo>
                    <a:pt x="340" y="247"/>
                  </a:lnTo>
                  <a:lnTo>
                    <a:pt x="364" y="263"/>
                  </a:lnTo>
                  <a:lnTo>
                    <a:pt x="387" y="286"/>
                  </a:lnTo>
                  <a:lnTo>
                    <a:pt x="399" y="303"/>
                  </a:lnTo>
                  <a:lnTo>
                    <a:pt x="414" y="315"/>
                  </a:lnTo>
                  <a:lnTo>
                    <a:pt x="431" y="320"/>
                  </a:lnTo>
                  <a:lnTo>
                    <a:pt x="439" y="319"/>
                  </a:lnTo>
                  <a:lnTo>
                    <a:pt x="462" y="330"/>
                  </a:lnTo>
                  <a:lnTo>
                    <a:pt x="479" y="336"/>
                  </a:lnTo>
                  <a:lnTo>
                    <a:pt x="500" y="340"/>
                  </a:lnTo>
                  <a:lnTo>
                    <a:pt x="507" y="340"/>
                  </a:lnTo>
                  <a:lnTo>
                    <a:pt x="509" y="334"/>
                  </a:lnTo>
                  <a:lnTo>
                    <a:pt x="508" y="328"/>
                  </a:lnTo>
                  <a:lnTo>
                    <a:pt x="495" y="318"/>
                  </a:lnTo>
                  <a:lnTo>
                    <a:pt x="481" y="298"/>
                  </a:lnTo>
                  <a:lnTo>
                    <a:pt x="467" y="271"/>
                  </a:lnTo>
                  <a:lnTo>
                    <a:pt x="454" y="228"/>
                  </a:lnTo>
                  <a:lnTo>
                    <a:pt x="434" y="170"/>
                  </a:lnTo>
                  <a:lnTo>
                    <a:pt x="421" y="138"/>
                  </a:lnTo>
                  <a:lnTo>
                    <a:pt x="408" y="119"/>
                  </a:lnTo>
                  <a:lnTo>
                    <a:pt x="394" y="106"/>
                  </a:lnTo>
                  <a:lnTo>
                    <a:pt x="371" y="100"/>
                  </a:lnTo>
                  <a:lnTo>
                    <a:pt x="241" y="51"/>
                  </a:lnTo>
                  <a:lnTo>
                    <a:pt x="170" y="23"/>
                  </a:lnTo>
                  <a:lnTo>
                    <a:pt x="158" y="10"/>
                  </a:lnTo>
                  <a:lnTo>
                    <a:pt x="112" y="0"/>
                  </a:lnTo>
                  <a:lnTo>
                    <a:pt x="38" y="23"/>
                  </a:lnTo>
                  <a:lnTo>
                    <a:pt x="5" y="7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FFC281"/>
            </a:solidFill>
            <a:ln w="1588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Freeform 21"/>
            <p:cNvSpPr>
              <a:spLocks/>
            </p:cNvSpPr>
            <p:nvPr/>
          </p:nvSpPr>
          <p:spPr bwMode="auto">
            <a:xfrm>
              <a:off x="4073" y="3696"/>
              <a:ext cx="23" cy="22"/>
            </a:xfrm>
            <a:custGeom>
              <a:avLst/>
              <a:gdLst>
                <a:gd name="T0" fmla="*/ 1 w 46"/>
                <a:gd name="T1" fmla="*/ 1 h 45"/>
                <a:gd name="T2" fmla="*/ 0 w 46"/>
                <a:gd name="T3" fmla="*/ 0 h 45"/>
                <a:gd name="T4" fmla="*/ 1 w 46"/>
                <a:gd name="T5" fmla="*/ 0 h 45"/>
                <a:gd name="T6" fmla="*/ 1 w 46"/>
                <a:gd name="T7" fmla="*/ 0 h 45"/>
                <a:gd name="T8" fmla="*/ 1 w 46"/>
                <a:gd name="T9" fmla="*/ 0 h 45"/>
                <a:gd name="T10" fmla="*/ 1 w 46"/>
                <a:gd name="T11" fmla="*/ 0 h 45"/>
                <a:gd name="T12" fmla="*/ 1 w 46"/>
                <a:gd name="T13" fmla="*/ 0 h 45"/>
                <a:gd name="T14" fmla="*/ 1 w 46"/>
                <a:gd name="T15" fmla="*/ 1 h 45"/>
                <a:gd name="T16" fmla="*/ 1 w 46"/>
                <a:gd name="T17" fmla="*/ 1 h 45"/>
                <a:gd name="T18" fmla="*/ 1 w 46"/>
                <a:gd name="T19" fmla="*/ 1 h 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6"/>
                <a:gd name="T31" fmla="*/ 0 h 45"/>
                <a:gd name="T32" fmla="*/ 46 w 46"/>
                <a:gd name="T33" fmla="*/ 45 h 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6" h="45">
                  <a:moveTo>
                    <a:pt x="7" y="35"/>
                  </a:moveTo>
                  <a:lnTo>
                    <a:pt x="0" y="22"/>
                  </a:lnTo>
                  <a:lnTo>
                    <a:pt x="5" y="8"/>
                  </a:lnTo>
                  <a:lnTo>
                    <a:pt x="16" y="0"/>
                  </a:lnTo>
                  <a:lnTo>
                    <a:pt x="29" y="5"/>
                  </a:lnTo>
                  <a:lnTo>
                    <a:pt x="43" y="13"/>
                  </a:lnTo>
                  <a:lnTo>
                    <a:pt x="46" y="27"/>
                  </a:lnTo>
                  <a:lnTo>
                    <a:pt x="40" y="35"/>
                  </a:lnTo>
                  <a:lnTo>
                    <a:pt x="23" y="45"/>
                  </a:lnTo>
                  <a:lnTo>
                    <a:pt x="7" y="35"/>
                  </a:lnTo>
                  <a:close/>
                </a:path>
              </a:pathLst>
            </a:custGeom>
            <a:solidFill>
              <a:srgbClr val="FFFF00"/>
            </a:solidFill>
            <a:ln w="15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4" name="Freeform 22"/>
            <p:cNvSpPr>
              <a:spLocks/>
            </p:cNvSpPr>
            <p:nvPr/>
          </p:nvSpPr>
          <p:spPr bwMode="auto">
            <a:xfrm>
              <a:off x="4776" y="3835"/>
              <a:ext cx="126" cy="109"/>
            </a:xfrm>
            <a:custGeom>
              <a:avLst/>
              <a:gdLst>
                <a:gd name="T0" fmla="*/ 0 w 253"/>
                <a:gd name="T1" fmla="*/ 6 h 218"/>
                <a:gd name="T2" fmla="*/ 1 w 253"/>
                <a:gd name="T3" fmla="*/ 7 h 218"/>
                <a:gd name="T4" fmla="*/ 1 w 253"/>
                <a:gd name="T5" fmla="*/ 5 h 218"/>
                <a:gd name="T6" fmla="*/ 2 w 253"/>
                <a:gd name="T7" fmla="*/ 3 h 218"/>
                <a:gd name="T8" fmla="*/ 4 w 253"/>
                <a:gd name="T9" fmla="*/ 3 h 218"/>
                <a:gd name="T10" fmla="*/ 5 w 253"/>
                <a:gd name="T11" fmla="*/ 3 h 218"/>
                <a:gd name="T12" fmla="*/ 7 w 253"/>
                <a:gd name="T13" fmla="*/ 3 h 218"/>
                <a:gd name="T14" fmla="*/ 7 w 253"/>
                <a:gd name="T15" fmla="*/ 3 h 218"/>
                <a:gd name="T16" fmla="*/ 7 w 253"/>
                <a:gd name="T17" fmla="*/ 2 h 218"/>
                <a:gd name="T18" fmla="*/ 7 w 253"/>
                <a:gd name="T19" fmla="*/ 1 h 218"/>
                <a:gd name="T20" fmla="*/ 7 w 253"/>
                <a:gd name="T21" fmla="*/ 0 h 218"/>
                <a:gd name="T22" fmla="*/ 5 w 253"/>
                <a:gd name="T23" fmla="*/ 1 h 218"/>
                <a:gd name="T24" fmla="*/ 3 w 253"/>
                <a:gd name="T25" fmla="*/ 1 h 218"/>
                <a:gd name="T26" fmla="*/ 1 w 253"/>
                <a:gd name="T27" fmla="*/ 2 h 218"/>
                <a:gd name="T28" fmla="*/ 0 w 253"/>
                <a:gd name="T29" fmla="*/ 3 h 218"/>
                <a:gd name="T30" fmla="*/ 0 w 253"/>
                <a:gd name="T31" fmla="*/ 3 h 218"/>
                <a:gd name="T32" fmla="*/ 0 w 253"/>
                <a:gd name="T33" fmla="*/ 5 h 218"/>
                <a:gd name="T34" fmla="*/ 0 w 253"/>
                <a:gd name="T35" fmla="*/ 5 h 218"/>
                <a:gd name="T36" fmla="*/ 0 w 253"/>
                <a:gd name="T37" fmla="*/ 6 h 21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3"/>
                <a:gd name="T58" fmla="*/ 0 h 218"/>
                <a:gd name="T59" fmla="*/ 253 w 253"/>
                <a:gd name="T60" fmla="*/ 218 h 21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3" h="218">
                  <a:moveTo>
                    <a:pt x="3" y="177"/>
                  </a:moveTo>
                  <a:lnTo>
                    <a:pt x="53" y="218"/>
                  </a:lnTo>
                  <a:lnTo>
                    <a:pt x="62" y="156"/>
                  </a:lnTo>
                  <a:lnTo>
                    <a:pt x="93" y="111"/>
                  </a:lnTo>
                  <a:lnTo>
                    <a:pt x="129" y="81"/>
                  </a:lnTo>
                  <a:lnTo>
                    <a:pt x="166" y="70"/>
                  </a:lnTo>
                  <a:lnTo>
                    <a:pt x="225" y="70"/>
                  </a:lnTo>
                  <a:lnTo>
                    <a:pt x="253" y="81"/>
                  </a:lnTo>
                  <a:lnTo>
                    <a:pt x="253" y="46"/>
                  </a:lnTo>
                  <a:lnTo>
                    <a:pt x="251" y="25"/>
                  </a:lnTo>
                  <a:lnTo>
                    <a:pt x="224" y="0"/>
                  </a:lnTo>
                  <a:lnTo>
                    <a:pt x="162" y="4"/>
                  </a:lnTo>
                  <a:lnTo>
                    <a:pt x="100" y="22"/>
                  </a:lnTo>
                  <a:lnTo>
                    <a:pt x="56" y="40"/>
                  </a:lnTo>
                  <a:lnTo>
                    <a:pt x="24" y="66"/>
                  </a:lnTo>
                  <a:lnTo>
                    <a:pt x="3" y="97"/>
                  </a:lnTo>
                  <a:lnTo>
                    <a:pt x="0" y="130"/>
                  </a:lnTo>
                  <a:lnTo>
                    <a:pt x="0" y="160"/>
                  </a:lnTo>
                  <a:lnTo>
                    <a:pt x="3" y="177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5" name="Freeform 23"/>
            <p:cNvSpPr>
              <a:spLocks/>
            </p:cNvSpPr>
            <p:nvPr/>
          </p:nvSpPr>
          <p:spPr bwMode="auto">
            <a:xfrm>
              <a:off x="4055" y="3360"/>
              <a:ext cx="598" cy="604"/>
            </a:xfrm>
            <a:custGeom>
              <a:avLst/>
              <a:gdLst>
                <a:gd name="T0" fmla="*/ 0 w 1196"/>
                <a:gd name="T1" fmla="*/ 18 h 1208"/>
                <a:gd name="T2" fmla="*/ 1 w 1196"/>
                <a:gd name="T3" fmla="*/ 19 h 1208"/>
                <a:gd name="T4" fmla="*/ 2 w 1196"/>
                <a:gd name="T5" fmla="*/ 19 h 1208"/>
                <a:gd name="T6" fmla="*/ 3 w 1196"/>
                <a:gd name="T7" fmla="*/ 20 h 1208"/>
                <a:gd name="T8" fmla="*/ 5 w 1196"/>
                <a:gd name="T9" fmla="*/ 21 h 1208"/>
                <a:gd name="T10" fmla="*/ 7 w 1196"/>
                <a:gd name="T11" fmla="*/ 21 h 1208"/>
                <a:gd name="T12" fmla="*/ 9 w 1196"/>
                <a:gd name="T13" fmla="*/ 24 h 1208"/>
                <a:gd name="T14" fmla="*/ 9 w 1196"/>
                <a:gd name="T15" fmla="*/ 27 h 1208"/>
                <a:gd name="T16" fmla="*/ 9 w 1196"/>
                <a:gd name="T17" fmla="*/ 30 h 1208"/>
                <a:gd name="T18" fmla="*/ 9 w 1196"/>
                <a:gd name="T19" fmla="*/ 31 h 1208"/>
                <a:gd name="T20" fmla="*/ 9 w 1196"/>
                <a:gd name="T21" fmla="*/ 34 h 1208"/>
                <a:gd name="T22" fmla="*/ 9 w 1196"/>
                <a:gd name="T23" fmla="*/ 36 h 1208"/>
                <a:gd name="T24" fmla="*/ 9 w 1196"/>
                <a:gd name="T25" fmla="*/ 37 h 1208"/>
                <a:gd name="T26" fmla="*/ 7 w 1196"/>
                <a:gd name="T27" fmla="*/ 38 h 1208"/>
                <a:gd name="T28" fmla="*/ 21 w 1196"/>
                <a:gd name="T29" fmla="*/ 38 h 1208"/>
                <a:gd name="T30" fmla="*/ 23 w 1196"/>
                <a:gd name="T31" fmla="*/ 37 h 1208"/>
                <a:gd name="T32" fmla="*/ 26 w 1196"/>
                <a:gd name="T33" fmla="*/ 35 h 1208"/>
                <a:gd name="T34" fmla="*/ 30 w 1196"/>
                <a:gd name="T35" fmla="*/ 34 h 1208"/>
                <a:gd name="T36" fmla="*/ 35 w 1196"/>
                <a:gd name="T37" fmla="*/ 33 h 1208"/>
                <a:gd name="T38" fmla="*/ 37 w 1196"/>
                <a:gd name="T39" fmla="*/ 31 h 1208"/>
                <a:gd name="T40" fmla="*/ 37 w 1196"/>
                <a:gd name="T41" fmla="*/ 28 h 1208"/>
                <a:gd name="T42" fmla="*/ 35 w 1196"/>
                <a:gd name="T43" fmla="*/ 24 h 1208"/>
                <a:gd name="T44" fmla="*/ 34 w 1196"/>
                <a:gd name="T45" fmla="*/ 21 h 1208"/>
                <a:gd name="T46" fmla="*/ 31 w 1196"/>
                <a:gd name="T47" fmla="*/ 19 h 1208"/>
                <a:gd name="T48" fmla="*/ 29 w 1196"/>
                <a:gd name="T49" fmla="*/ 17 h 1208"/>
                <a:gd name="T50" fmla="*/ 24 w 1196"/>
                <a:gd name="T51" fmla="*/ 13 h 1208"/>
                <a:gd name="T52" fmla="*/ 21 w 1196"/>
                <a:gd name="T53" fmla="*/ 11 h 1208"/>
                <a:gd name="T54" fmla="*/ 19 w 1196"/>
                <a:gd name="T55" fmla="*/ 9 h 1208"/>
                <a:gd name="T56" fmla="*/ 18 w 1196"/>
                <a:gd name="T57" fmla="*/ 6 h 1208"/>
                <a:gd name="T58" fmla="*/ 15 w 1196"/>
                <a:gd name="T59" fmla="*/ 5 h 1208"/>
                <a:gd name="T60" fmla="*/ 12 w 1196"/>
                <a:gd name="T61" fmla="*/ 1 h 1208"/>
                <a:gd name="T62" fmla="*/ 10 w 1196"/>
                <a:gd name="T63" fmla="*/ 0 h 1208"/>
                <a:gd name="T64" fmla="*/ 3 w 1196"/>
                <a:gd name="T65" fmla="*/ 6 h 1208"/>
                <a:gd name="T66" fmla="*/ 4 w 1196"/>
                <a:gd name="T67" fmla="*/ 7 h 1208"/>
                <a:gd name="T68" fmla="*/ 5 w 1196"/>
                <a:gd name="T69" fmla="*/ 9 h 1208"/>
                <a:gd name="T70" fmla="*/ 5 w 1196"/>
                <a:gd name="T71" fmla="*/ 11 h 1208"/>
                <a:gd name="T72" fmla="*/ 5 w 1196"/>
                <a:gd name="T73" fmla="*/ 14 h 1208"/>
                <a:gd name="T74" fmla="*/ 5 w 1196"/>
                <a:gd name="T75" fmla="*/ 13 h 1208"/>
                <a:gd name="T76" fmla="*/ 1 w 1196"/>
                <a:gd name="T77" fmla="*/ 12 h 1208"/>
                <a:gd name="T78" fmla="*/ 1 w 1196"/>
                <a:gd name="T79" fmla="*/ 12 h 1208"/>
                <a:gd name="T80" fmla="*/ 1 w 1196"/>
                <a:gd name="T81" fmla="*/ 15 h 1208"/>
                <a:gd name="T82" fmla="*/ 0 w 1196"/>
                <a:gd name="T83" fmla="*/ 18 h 120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96"/>
                <a:gd name="T127" fmla="*/ 0 h 1208"/>
                <a:gd name="T128" fmla="*/ 1196 w 1196"/>
                <a:gd name="T129" fmla="*/ 1208 h 120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96" h="1208">
                  <a:moveTo>
                    <a:pt x="0" y="574"/>
                  </a:moveTo>
                  <a:lnTo>
                    <a:pt x="43" y="597"/>
                  </a:lnTo>
                  <a:lnTo>
                    <a:pt x="92" y="623"/>
                  </a:lnTo>
                  <a:lnTo>
                    <a:pt x="126" y="660"/>
                  </a:lnTo>
                  <a:lnTo>
                    <a:pt x="185" y="681"/>
                  </a:lnTo>
                  <a:lnTo>
                    <a:pt x="252" y="684"/>
                  </a:lnTo>
                  <a:lnTo>
                    <a:pt x="265" y="782"/>
                  </a:lnTo>
                  <a:lnTo>
                    <a:pt x="270" y="879"/>
                  </a:lnTo>
                  <a:lnTo>
                    <a:pt x="281" y="965"/>
                  </a:lnTo>
                  <a:lnTo>
                    <a:pt x="284" y="1010"/>
                  </a:lnTo>
                  <a:lnTo>
                    <a:pt x="284" y="1063"/>
                  </a:lnTo>
                  <a:lnTo>
                    <a:pt x="276" y="1127"/>
                  </a:lnTo>
                  <a:lnTo>
                    <a:pt x="267" y="1168"/>
                  </a:lnTo>
                  <a:lnTo>
                    <a:pt x="252" y="1208"/>
                  </a:lnTo>
                  <a:lnTo>
                    <a:pt x="691" y="1208"/>
                  </a:lnTo>
                  <a:lnTo>
                    <a:pt x="754" y="1158"/>
                  </a:lnTo>
                  <a:lnTo>
                    <a:pt x="841" y="1116"/>
                  </a:lnTo>
                  <a:lnTo>
                    <a:pt x="962" y="1069"/>
                  </a:lnTo>
                  <a:lnTo>
                    <a:pt x="1090" y="1038"/>
                  </a:lnTo>
                  <a:lnTo>
                    <a:pt x="1196" y="1020"/>
                  </a:lnTo>
                  <a:lnTo>
                    <a:pt x="1169" y="907"/>
                  </a:lnTo>
                  <a:lnTo>
                    <a:pt x="1120" y="789"/>
                  </a:lnTo>
                  <a:lnTo>
                    <a:pt x="1065" y="694"/>
                  </a:lnTo>
                  <a:lnTo>
                    <a:pt x="1004" y="607"/>
                  </a:lnTo>
                  <a:lnTo>
                    <a:pt x="931" y="532"/>
                  </a:lnTo>
                  <a:lnTo>
                    <a:pt x="799" y="434"/>
                  </a:lnTo>
                  <a:lnTo>
                    <a:pt x="698" y="357"/>
                  </a:lnTo>
                  <a:lnTo>
                    <a:pt x="612" y="290"/>
                  </a:lnTo>
                  <a:lnTo>
                    <a:pt x="551" y="223"/>
                  </a:lnTo>
                  <a:lnTo>
                    <a:pt x="482" y="151"/>
                  </a:lnTo>
                  <a:lnTo>
                    <a:pt x="399" y="63"/>
                  </a:lnTo>
                  <a:lnTo>
                    <a:pt x="344" y="0"/>
                  </a:lnTo>
                  <a:lnTo>
                    <a:pt x="98" y="194"/>
                  </a:lnTo>
                  <a:lnTo>
                    <a:pt x="128" y="231"/>
                  </a:lnTo>
                  <a:lnTo>
                    <a:pt x="147" y="263"/>
                  </a:lnTo>
                  <a:lnTo>
                    <a:pt x="174" y="363"/>
                  </a:lnTo>
                  <a:lnTo>
                    <a:pt x="191" y="460"/>
                  </a:lnTo>
                  <a:lnTo>
                    <a:pt x="139" y="434"/>
                  </a:lnTo>
                  <a:lnTo>
                    <a:pt x="28" y="394"/>
                  </a:lnTo>
                  <a:lnTo>
                    <a:pt x="24" y="394"/>
                  </a:lnTo>
                  <a:lnTo>
                    <a:pt x="10" y="501"/>
                  </a:lnTo>
                  <a:lnTo>
                    <a:pt x="0" y="574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6" name="Freeform 24"/>
            <p:cNvSpPr>
              <a:spLocks/>
            </p:cNvSpPr>
            <p:nvPr/>
          </p:nvSpPr>
          <p:spPr bwMode="auto">
            <a:xfrm>
              <a:off x="4168" y="3478"/>
              <a:ext cx="30" cy="33"/>
            </a:xfrm>
            <a:custGeom>
              <a:avLst/>
              <a:gdLst>
                <a:gd name="T0" fmla="*/ 0 w 60"/>
                <a:gd name="T1" fmla="*/ 1 h 66"/>
                <a:gd name="T2" fmla="*/ 2 w 60"/>
                <a:gd name="T3" fmla="*/ 2 h 66"/>
                <a:gd name="T4" fmla="*/ 2 w 60"/>
                <a:gd name="T5" fmla="*/ 1 h 66"/>
                <a:gd name="T6" fmla="*/ 2 w 60"/>
                <a:gd name="T7" fmla="*/ 1 h 66"/>
                <a:gd name="T8" fmla="*/ 2 w 60"/>
                <a:gd name="T9" fmla="*/ 1 h 66"/>
                <a:gd name="T10" fmla="*/ 1 w 60"/>
                <a:gd name="T11" fmla="*/ 0 h 66"/>
                <a:gd name="T12" fmla="*/ 1 w 60"/>
                <a:gd name="T13" fmla="*/ 1 h 66"/>
                <a:gd name="T14" fmla="*/ 1 w 60"/>
                <a:gd name="T15" fmla="*/ 1 h 66"/>
                <a:gd name="T16" fmla="*/ 0 w 60"/>
                <a:gd name="T17" fmla="*/ 1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"/>
                <a:gd name="T28" fmla="*/ 0 h 66"/>
                <a:gd name="T29" fmla="*/ 60 w 60"/>
                <a:gd name="T30" fmla="*/ 66 h 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" h="66">
                  <a:moveTo>
                    <a:pt x="0" y="52"/>
                  </a:moveTo>
                  <a:lnTo>
                    <a:pt x="39" y="66"/>
                  </a:lnTo>
                  <a:lnTo>
                    <a:pt x="51" y="58"/>
                  </a:lnTo>
                  <a:lnTo>
                    <a:pt x="56" y="48"/>
                  </a:lnTo>
                  <a:lnTo>
                    <a:pt x="60" y="17"/>
                  </a:lnTo>
                  <a:lnTo>
                    <a:pt x="31" y="0"/>
                  </a:lnTo>
                  <a:lnTo>
                    <a:pt x="12" y="7"/>
                  </a:lnTo>
                  <a:lnTo>
                    <a:pt x="4" y="28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FFF00"/>
            </a:solidFill>
            <a:ln w="15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7" name="Freeform 25"/>
            <p:cNvSpPr>
              <a:spLocks/>
            </p:cNvSpPr>
            <p:nvPr/>
          </p:nvSpPr>
          <p:spPr bwMode="auto">
            <a:xfrm>
              <a:off x="3913" y="3135"/>
              <a:ext cx="314" cy="448"/>
            </a:xfrm>
            <a:custGeom>
              <a:avLst/>
              <a:gdLst>
                <a:gd name="T0" fmla="*/ 1 w 628"/>
                <a:gd name="T1" fmla="*/ 1 h 895"/>
                <a:gd name="T2" fmla="*/ 0 w 628"/>
                <a:gd name="T3" fmla="*/ 12 h 895"/>
                <a:gd name="T4" fmla="*/ 1 w 628"/>
                <a:gd name="T5" fmla="*/ 17 h 895"/>
                <a:gd name="T6" fmla="*/ 3 w 628"/>
                <a:gd name="T7" fmla="*/ 19 h 895"/>
                <a:gd name="T8" fmla="*/ 5 w 628"/>
                <a:gd name="T9" fmla="*/ 21 h 895"/>
                <a:gd name="T10" fmla="*/ 5 w 628"/>
                <a:gd name="T11" fmla="*/ 22 h 895"/>
                <a:gd name="T12" fmla="*/ 10 w 628"/>
                <a:gd name="T13" fmla="*/ 24 h 895"/>
                <a:gd name="T14" fmla="*/ 10 w 628"/>
                <a:gd name="T15" fmla="*/ 27 h 895"/>
                <a:gd name="T16" fmla="*/ 14 w 628"/>
                <a:gd name="T17" fmla="*/ 28 h 895"/>
                <a:gd name="T18" fmla="*/ 13 w 628"/>
                <a:gd name="T19" fmla="*/ 25 h 895"/>
                <a:gd name="T20" fmla="*/ 13 w 628"/>
                <a:gd name="T21" fmla="*/ 22 h 895"/>
                <a:gd name="T22" fmla="*/ 12 w 628"/>
                <a:gd name="T23" fmla="*/ 21 h 895"/>
                <a:gd name="T24" fmla="*/ 15 w 628"/>
                <a:gd name="T25" fmla="*/ 22 h 895"/>
                <a:gd name="T26" fmla="*/ 17 w 628"/>
                <a:gd name="T27" fmla="*/ 22 h 895"/>
                <a:gd name="T28" fmla="*/ 18 w 628"/>
                <a:gd name="T29" fmla="*/ 21 h 895"/>
                <a:gd name="T30" fmla="*/ 19 w 628"/>
                <a:gd name="T31" fmla="*/ 20 h 895"/>
                <a:gd name="T32" fmla="*/ 20 w 628"/>
                <a:gd name="T33" fmla="*/ 19 h 895"/>
                <a:gd name="T34" fmla="*/ 20 w 628"/>
                <a:gd name="T35" fmla="*/ 17 h 895"/>
                <a:gd name="T36" fmla="*/ 20 w 628"/>
                <a:gd name="T37" fmla="*/ 16 h 895"/>
                <a:gd name="T38" fmla="*/ 20 w 628"/>
                <a:gd name="T39" fmla="*/ 15 h 895"/>
                <a:gd name="T40" fmla="*/ 18 w 628"/>
                <a:gd name="T41" fmla="*/ 10 h 895"/>
                <a:gd name="T42" fmla="*/ 19 w 628"/>
                <a:gd name="T43" fmla="*/ 9 h 895"/>
                <a:gd name="T44" fmla="*/ 19 w 628"/>
                <a:gd name="T45" fmla="*/ 8 h 895"/>
                <a:gd name="T46" fmla="*/ 18 w 628"/>
                <a:gd name="T47" fmla="*/ 4 h 895"/>
                <a:gd name="T48" fmla="*/ 1 w 628"/>
                <a:gd name="T49" fmla="*/ 0 h 895"/>
                <a:gd name="T50" fmla="*/ 1 w 628"/>
                <a:gd name="T51" fmla="*/ 1 h 89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28"/>
                <a:gd name="T79" fmla="*/ 0 h 895"/>
                <a:gd name="T80" fmla="*/ 628 w 628"/>
                <a:gd name="T81" fmla="*/ 895 h 89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28" h="895">
                  <a:moveTo>
                    <a:pt x="29" y="20"/>
                  </a:moveTo>
                  <a:lnTo>
                    <a:pt x="0" y="358"/>
                  </a:lnTo>
                  <a:lnTo>
                    <a:pt x="38" y="518"/>
                  </a:lnTo>
                  <a:lnTo>
                    <a:pt x="105" y="604"/>
                  </a:lnTo>
                  <a:lnTo>
                    <a:pt x="133" y="646"/>
                  </a:lnTo>
                  <a:lnTo>
                    <a:pt x="185" y="678"/>
                  </a:lnTo>
                  <a:lnTo>
                    <a:pt x="316" y="761"/>
                  </a:lnTo>
                  <a:lnTo>
                    <a:pt x="332" y="840"/>
                  </a:lnTo>
                  <a:lnTo>
                    <a:pt x="463" y="895"/>
                  </a:lnTo>
                  <a:lnTo>
                    <a:pt x="445" y="770"/>
                  </a:lnTo>
                  <a:lnTo>
                    <a:pt x="419" y="686"/>
                  </a:lnTo>
                  <a:lnTo>
                    <a:pt x="384" y="649"/>
                  </a:lnTo>
                  <a:lnTo>
                    <a:pt x="508" y="686"/>
                  </a:lnTo>
                  <a:lnTo>
                    <a:pt x="525" y="687"/>
                  </a:lnTo>
                  <a:lnTo>
                    <a:pt x="556" y="670"/>
                  </a:lnTo>
                  <a:lnTo>
                    <a:pt x="585" y="634"/>
                  </a:lnTo>
                  <a:lnTo>
                    <a:pt x="609" y="583"/>
                  </a:lnTo>
                  <a:lnTo>
                    <a:pt x="624" y="535"/>
                  </a:lnTo>
                  <a:lnTo>
                    <a:pt x="628" y="490"/>
                  </a:lnTo>
                  <a:lnTo>
                    <a:pt x="626" y="456"/>
                  </a:lnTo>
                  <a:lnTo>
                    <a:pt x="572" y="310"/>
                  </a:lnTo>
                  <a:lnTo>
                    <a:pt x="591" y="259"/>
                  </a:lnTo>
                  <a:lnTo>
                    <a:pt x="591" y="232"/>
                  </a:lnTo>
                  <a:lnTo>
                    <a:pt x="554" y="102"/>
                  </a:lnTo>
                  <a:lnTo>
                    <a:pt x="60" y="0"/>
                  </a:lnTo>
                  <a:lnTo>
                    <a:pt x="29" y="20"/>
                  </a:lnTo>
                  <a:close/>
                </a:path>
              </a:pathLst>
            </a:custGeom>
            <a:solidFill>
              <a:srgbClr val="FFC281"/>
            </a:solidFill>
            <a:ln w="1588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8" name="Freeform 26"/>
            <p:cNvSpPr>
              <a:spLocks/>
            </p:cNvSpPr>
            <p:nvPr/>
          </p:nvSpPr>
          <p:spPr bwMode="auto">
            <a:xfrm>
              <a:off x="4183" y="3238"/>
              <a:ext cx="27" cy="31"/>
            </a:xfrm>
            <a:custGeom>
              <a:avLst/>
              <a:gdLst>
                <a:gd name="T0" fmla="*/ 0 w 55"/>
                <a:gd name="T1" fmla="*/ 0 h 63"/>
                <a:gd name="T2" fmla="*/ 0 w 55"/>
                <a:gd name="T3" fmla="*/ 0 h 63"/>
                <a:gd name="T4" fmla="*/ 0 w 55"/>
                <a:gd name="T5" fmla="*/ 0 h 63"/>
                <a:gd name="T6" fmla="*/ 0 w 55"/>
                <a:gd name="T7" fmla="*/ 1 h 63"/>
                <a:gd name="T8" fmla="*/ 0 w 55"/>
                <a:gd name="T9" fmla="*/ 1 h 63"/>
                <a:gd name="T10" fmla="*/ 1 w 55"/>
                <a:gd name="T11" fmla="*/ 1 h 63"/>
                <a:gd name="T12" fmla="*/ 1 w 55"/>
                <a:gd name="T13" fmla="*/ 1 h 63"/>
                <a:gd name="T14" fmla="*/ 1 w 55"/>
                <a:gd name="T15" fmla="*/ 1 h 63"/>
                <a:gd name="T16" fmla="*/ 1 w 55"/>
                <a:gd name="T17" fmla="*/ 0 h 63"/>
                <a:gd name="T18" fmla="*/ 1 w 55"/>
                <a:gd name="T19" fmla="*/ 0 h 63"/>
                <a:gd name="T20" fmla="*/ 0 w 55"/>
                <a:gd name="T21" fmla="*/ 0 h 63"/>
                <a:gd name="T22" fmla="*/ 0 w 55"/>
                <a:gd name="T23" fmla="*/ 0 h 6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5"/>
                <a:gd name="T37" fmla="*/ 0 h 63"/>
                <a:gd name="T38" fmla="*/ 55 w 55"/>
                <a:gd name="T39" fmla="*/ 63 h 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5" h="63">
                  <a:moveTo>
                    <a:pt x="14" y="0"/>
                  </a:moveTo>
                  <a:lnTo>
                    <a:pt x="3" y="14"/>
                  </a:lnTo>
                  <a:lnTo>
                    <a:pt x="0" y="30"/>
                  </a:lnTo>
                  <a:lnTo>
                    <a:pt x="0" y="44"/>
                  </a:lnTo>
                  <a:lnTo>
                    <a:pt x="14" y="62"/>
                  </a:lnTo>
                  <a:lnTo>
                    <a:pt x="32" y="63"/>
                  </a:lnTo>
                  <a:lnTo>
                    <a:pt x="51" y="58"/>
                  </a:lnTo>
                  <a:lnTo>
                    <a:pt x="55" y="45"/>
                  </a:lnTo>
                  <a:lnTo>
                    <a:pt x="51" y="30"/>
                  </a:lnTo>
                  <a:lnTo>
                    <a:pt x="45" y="18"/>
                  </a:lnTo>
                  <a:lnTo>
                    <a:pt x="29" y="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9" name="Freeform 27"/>
            <p:cNvSpPr>
              <a:spLocks/>
            </p:cNvSpPr>
            <p:nvPr/>
          </p:nvSpPr>
          <p:spPr bwMode="auto">
            <a:xfrm>
              <a:off x="4030" y="3364"/>
              <a:ext cx="116" cy="96"/>
            </a:xfrm>
            <a:custGeom>
              <a:avLst/>
              <a:gdLst>
                <a:gd name="T0" fmla="*/ 0 w 232"/>
                <a:gd name="T1" fmla="*/ 3 h 192"/>
                <a:gd name="T2" fmla="*/ 0 w 232"/>
                <a:gd name="T3" fmla="*/ 3 h 192"/>
                <a:gd name="T4" fmla="*/ 1 w 232"/>
                <a:gd name="T5" fmla="*/ 5 h 192"/>
                <a:gd name="T6" fmla="*/ 4 w 232"/>
                <a:gd name="T7" fmla="*/ 6 h 192"/>
                <a:gd name="T8" fmla="*/ 5 w 232"/>
                <a:gd name="T9" fmla="*/ 6 h 192"/>
                <a:gd name="T10" fmla="*/ 6 w 232"/>
                <a:gd name="T11" fmla="*/ 6 h 192"/>
                <a:gd name="T12" fmla="*/ 7 w 232"/>
                <a:gd name="T13" fmla="*/ 6 h 192"/>
                <a:gd name="T14" fmla="*/ 7 w 232"/>
                <a:gd name="T15" fmla="*/ 5 h 192"/>
                <a:gd name="T16" fmla="*/ 7 w 232"/>
                <a:gd name="T17" fmla="*/ 3 h 192"/>
                <a:gd name="T18" fmla="*/ 6 w 232"/>
                <a:gd name="T19" fmla="*/ 1 h 192"/>
                <a:gd name="T20" fmla="*/ 6 w 232"/>
                <a:gd name="T21" fmla="*/ 1 h 192"/>
                <a:gd name="T22" fmla="*/ 4 w 232"/>
                <a:gd name="T23" fmla="*/ 0 h 192"/>
                <a:gd name="T24" fmla="*/ 0 w 232"/>
                <a:gd name="T25" fmla="*/ 3 h 1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32"/>
                <a:gd name="T40" fmla="*/ 0 h 192"/>
                <a:gd name="T41" fmla="*/ 232 w 232"/>
                <a:gd name="T42" fmla="*/ 192 h 19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32" h="192">
                  <a:moveTo>
                    <a:pt x="0" y="75"/>
                  </a:moveTo>
                  <a:lnTo>
                    <a:pt x="0" y="122"/>
                  </a:lnTo>
                  <a:lnTo>
                    <a:pt x="23" y="145"/>
                  </a:lnTo>
                  <a:lnTo>
                    <a:pt x="128" y="192"/>
                  </a:lnTo>
                  <a:lnTo>
                    <a:pt x="150" y="192"/>
                  </a:lnTo>
                  <a:lnTo>
                    <a:pt x="178" y="186"/>
                  </a:lnTo>
                  <a:lnTo>
                    <a:pt x="205" y="172"/>
                  </a:lnTo>
                  <a:lnTo>
                    <a:pt x="232" y="134"/>
                  </a:lnTo>
                  <a:lnTo>
                    <a:pt x="229" y="108"/>
                  </a:lnTo>
                  <a:lnTo>
                    <a:pt x="188" y="26"/>
                  </a:lnTo>
                  <a:lnTo>
                    <a:pt x="177" y="15"/>
                  </a:lnTo>
                  <a:lnTo>
                    <a:pt x="100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0" name="Freeform 28"/>
            <p:cNvSpPr>
              <a:spLocks/>
            </p:cNvSpPr>
            <p:nvPr/>
          </p:nvSpPr>
          <p:spPr bwMode="auto">
            <a:xfrm>
              <a:off x="3983" y="3277"/>
              <a:ext cx="39" cy="34"/>
            </a:xfrm>
            <a:custGeom>
              <a:avLst/>
              <a:gdLst>
                <a:gd name="T0" fmla="*/ 0 w 77"/>
                <a:gd name="T1" fmla="*/ 3 h 67"/>
                <a:gd name="T2" fmla="*/ 1 w 77"/>
                <a:gd name="T3" fmla="*/ 2 h 67"/>
                <a:gd name="T4" fmla="*/ 2 w 77"/>
                <a:gd name="T5" fmla="*/ 2 h 67"/>
                <a:gd name="T6" fmla="*/ 3 w 77"/>
                <a:gd name="T7" fmla="*/ 1 h 67"/>
                <a:gd name="T8" fmla="*/ 3 w 77"/>
                <a:gd name="T9" fmla="*/ 1 h 67"/>
                <a:gd name="T10" fmla="*/ 2 w 77"/>
                <a:gd name="T11" fmla="*/ 0 h 67"/>
                <a:gd name="T12" fmla="*/ 1 w 77"/>
                <a:gd name="T13" fmla="*/ 1 h 67"/>
                <a:gd name="T14" fmla="*/ 1 w 77"/>
                <a:gd name="T15" fmla="*/ 2 h 67"/>
                <a:gd name="T16" fmla="*/ 0 w 77"/>
                <a:gd name="T17" fmla="*/ 3 h 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7"/>
                <a:gd name="T28" fmla="*/ 0 h 67"/>
                <a:gd name="T29" fmla="*/ 77 w 77"/>
                <a:gd name="T30" fmla="*/ 67 h 6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7" h="67">
                  <a:moveTo>
                    <a:pt x="0" y="67"/>
                  </a:moveTo>
                  <a:lnTo>
                    <a:pt x="23" y="57"/>
                  </a:lnTo>
                  <a:lnTo>
                    <a:pt x="46" y="43"/>
                  </a:lnTo>
                  <a:lnTo>
                    <a:pt x="69" y="28"/>
                  </a:lnTo>
                  <a:lnTo>
                    <a:pt x="77" y="6"/>
                  </a:lnTo>
                  <a:lnTo>
                    <a:pt x="60" y="0"/>
                  </a:lnTo>
                  <a:lnTo>
                    <a:pt x="29" y="23"/>
                  </a:lnTo>
                  <a:lnTo>
                    <a:pt x="1" y="51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1" name="Freeform 29"/>
            <p:cNvSpPr>
              <a:spLocks/>
            </p:cNvSpPr>
            <p:nvPr/>
          </p:nvSpPr>
          <p:spPr bwMode="auto">
            <a:xfrm>
              <a:off x="4069" y="3202"/>
              <a:ext cx="35" cy="34"/>
            </a:xfrm>
            <a:custGeom>
              <a:avLst/>
              <a:gdLst>
                <a:gd name="T0" fmla="*/ 0 w 70"/>
                <a:gd name="T1" fmla="*/ 3 h 67"/>
                <a:gd name="T2" fmla="*/ 1 w 70"/>
                <a:gd name="T3" fmla="*/ 2 h 67"/>
                <a:gd name="T4" fmla="*/ 2 w 70"/>
                <a:gd name="T5" fmla="*/ 1 h 67"/>
                <a:gd name="T6" fmla="*/ 2 w 70"/>
                <a:gd name="T7" fmla="*/ 0 h 67"/>
                <a:gd name="T8" fmla="*/ 1 w 70"/>
                <a:gd name="T9" fmla="*/ 1 h 67"/>
                <a:gd name="T10" fmla="*/ 1 w 70"/>
                <a:gd name="T11" fmla="*/ 1 h 67"/>
                <a:gd name="T12" fmla="*/ 0 w 70"/>
                <a:gd name="T13" fmla="*/ 2 h 67"/>
                <a:gd name="T14" fmla="*/ 0 w 70"/>
                <a:gd name="T15" fmla="*/ 3 h 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0"/>
                <a:gd name="T25" fmla="*/ 0 h 67"/>
                <a:gd name="T26" fmla="*/ 70 w 70"/>
                <a:gd name="T27" fmla="*/ 67 h 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0" h="67">
                  <a:moveTo>
                    <a:pt x="0" y="67"/>
                  </a:moveTo>
                  <a:lnTo>
                    <a:pt x="40" y="49"/>
                  </a:lnTo>
                  <a:lnTo>
                    <a:pt x="66" y="24"/>
                  </a:lnTo>
                  <a:lnTo>
                    <a:pt x="70" y="0"/>
                  </a:lnTo>
                  <a:lnTo>
                    <a:pt x="37" y="11"/>
                  </a:lnTo>
                  <a:lnTo>
                    <a:pt x="13" y="31"/>
                  </a:lnTo>
                  <a:lnTo>
                    <a:pt x="0" y="55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2" name="Freeform 30"/>
            <p:cNvSpPr>
              <a:spLocks/>
            </p:cNvSpPr>
            <p:nvPr/>
          </p:nvSpPr>
          <p:spPr bwMode="auto">
            <a:xfrm>
              <a:off x="3978" y="3274"/>
              <a:ext cx="36" cy="34"/>
            </a:xfrm>
            <a:custGeom>
              <a:avLst/>
              <a:gdLst>
                <a:gd name="T0" fmla="*/ 0 w 72"/>
                <a:gd name="T1" fmla="*/ 1 h 69"/>
                <a:gd name="T2" fmla="*/ 1 w 72"/>
                <a:gd name="T3" fmla="*/ 0 h 69"/>
                <a:gd name="T4" fmla="*/ 1 w 72"/>
                <a:gd name="T5" fmla="*/ 0 h 69"/>
                <a:gd name="T6" fmla="*/ 2 w 72"/>
                <a:gd name="T7" fmla="*/ 0 h 69"/>
                <a:gd name="T8" fmla="*/ 1 w 72"/>
                <a:gd name="T9" fmla="*/ 0 h 69"/>
                <a:gd name="T10" fmla="*/ 1 w 72"/>
                <a:gd name="T11" fmla="*/ 1 h 69"/>
                <a:gd name="T12" fmla="*/ 1 w 72"/>
                <a:gd name="T13" fmla="*/ 2 h 69"/>
                <a:gd name="T14" fmla="*/ 0 w 72"/>
                <a:gd name="T15" fmla="*/ 1 h 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2"/>
                <a:gd name="T25" fmla="*/ 0 h 69"/>
                <a:gd name="T26" fmla="*/ 72 w 72"/>
                <a:gd name="T27" fmla="*/ 69 h 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2" h="69">
                  <a:moveTo>
                    <a:pt x="0" y="42"/>
                  </a:moveTo>
                  <a:lnTo>
                    <a:pt x="14" y="19"/>
                  </a:lnTo>
                  <a:lnTo>
                    <a:pt x="35" y="8"/>
                  </a:lnTo>
                  <a:lnTo>
                    <a:pt x="72" y="0"/>
                  </a:lnTo>
                  <a:lnTo>
                    <a:pt x="55" y="16"/>
                  </a:lnTo>
                  <a:lnTo>
                    <a:pt x="28" y="42"/>
                  </a:lnTo>
                  <a:lnTo>
                    <a:pt x="3" y="69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FFFF"/>
            </a:solidFill>
            <a:ln w="15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3" name="Freeform 31"/>
            <p:cNvSpPr>
              <a:spLocks/>
            </p:cNvSpPr>
            <p:nvPr/>
          </p:nvSpPr>
          <p:spPr bwMode="auto">
            <a:xfrm>
              <a:off x="4060" y="3199"/>
              <a:ext cx="42" cy="41"/>
            </a:xfrm>
            <a:custGeom>
              <a:avLst/>
              <a:gdLst>
                <a:gd name="T0" fmla="*/ 1 w 84"/>
                <a:gd name="T1" fmla="*/ 3 h 82"/>
                <a:gd name="T2" fmla="*/ 0 w 84"/>
                <a:gd name="T3" fmla="*/ 1 h 82"/>
                <a:gd name="T4" fmla="*/ 1 w 84"/>
                <a:gd name="T5" fmla="*/ 1 h 82"/>
                <a:gd name="T6" fmla="*/ 1 w 84"/>
                <a:gd name="T7" fmla="*/ 1 h 82"/>
                <a:gd name="T8" fmla="*/ 1 w 84"/>
                <a:gd name="T9" fmla="*/ 1 h 82"/>
                <a:gd name="T10" fmla="*/ 3 w 84"/>
                <a:gd name="T11" fmla="*/ 1 h 82"/>
                <a:gd name="T12" fmla="*/ 3 w 84"/>
                <a:gd name="T13" fmla="*/ 0 h 82"/>
                <a:gd name="T14" fmla="*/ 1 w 84"/>
                <a:gd name="T15" fmla="*/ 1 h 82"/>
                <a:gd name="T16" fmla="*/ 1 w 84"/>
                <a:gd name="T17" fmla="*/ 1 h 82"/>
                <a:gd name="T18" fmla="*/ 1 w 84"/>
                <a:gd name="T19" fmla="*/ 3 h 82"/>
                <a:gd name="T20" fmla="*/ 1 w 84"/>
                <a:gd name="T21" fmla="*/ 3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4"/>
                <a:gd name="T34" fmla="*/ 0 h 82"/>
                <a:gd name="T35" fmla="*/ 84 w 84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4" h="82">
                  <a:moveTo>
                    <a:pt x="8" y="82"/>
                  </a:moveTo>
                  <a:lnTo>
                    <a:pt x="0" y="63"/>
                  </a:lnTo>
                  <a:lnTo>
                    <a:pt x="2" y="39"/>
                  </a:lnTo>
                  <a:lnTo>
                    <a:pt x="16" y="23"/>
                  </a:lnTo>
                  <a:lnTo>
                    <a:pt x="40" y="13"/>
                  </a:lnTo>
                  <a:lnTo>
                    <a:pt x="77" y="2"/>
                  </a:lnTo>
                  <a:lnTo>
                    <a:pt x="84" y="0"/>
                  </a:lnTo>
                  <a:lnTo>
                    <a:pt x="47" y="25"/>
                  </a:lnTo>
                  <a:lnTo>
                    <a:pt x="26" y="41"/>
                  </a:lnTo>
                  <a:lnTo>
                    <a:pt x="16" y="68"/>
                  </a:lnTo>
                  <a:lnTo>
                    <a:pt x="8" y="82"/>
                  </a:lnTo>
                  <a:close/>
                </a:path>
              </a:pathLst>
            </a:custGeom>
            <a:solidFill>
              <a:srgbClr val="00FFFF"/>
            </a:solidFill>
            <a:ln w="15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4" name="Freeform 32"/>
            <p:cNvSpPr>
              <a:spLocks/>
            </p:cNvSpPr>
            <p:nvPr/>
          </p:nvSpPr>
          <p:spPr bwMode="auto">
            <a:xfrm>
              <a:off x="3841" y="3044"/>
              <a:ext cx="275" cy="272"/>
            </a:xfrm>
            <a:custGeom>
              <a:avLst/>
              <a:gdLst>
                <a:gd name="T0" fmla="*/ 2 w 550"/>
                <a:gd name="T1" fmla="*/ 5 h 544"/>
                <a:gd name="T2" fmla="*/ 1 w 550"/>
                <a:gd name="T3" fmla="*/ 6 h 544"/>
                <a:gd name="T4" fmla="*/ 1 w 550"/>
                <a:gd name="T5" fmla="*/ 7 h 544"/>
                <a:gd name="T6" fmla="*/ 1 w 550"/>
                <a:gd name="T7" fmla="*/ 9 h 544"/>
                <a:gd name="T8" fmla="*/ 0 w 550"/>
                <a:gd name="T9" fmla="*/ 10 h 544"/>
                <a:gd name="T10" fmla="*/ 0 w 550"/>
                <a:gd name="T11" fmla="*/ 11 h 544"/>
                <a:gd name="T12" fmla="*/ 1 w 550"/>
                <a:gd name="T13" fmla="*/ 13 h 544"/>
                <a:gd name="T14" fmla="*/ 2 w 550"/>
                <a:gd name="T15" fmla="*/ 17 h 544"/>
                <a:gd name="T16" fmla="*/ 5 w 550"/>
                <a:gd name="T17" fmla="*/ 13 h 544"/>
                <a:gd name="T18" fmla="*/ 5 w 550"/>
                <a:gd name="T19" fmla="*/ 10 h 544"/>
                <a:gd name="T20" fmla="*/ 5 w 550"/>
                <a:gd name="T21" fmla="*/ 7 h 544"/>
                <a:gd name="T22" fmla="*/ 6 w 550"/>
                <a:gd name="T23" fmla="*/ 7 h 544"/>
                <a:gd name="T24" fmla="*/ 10 w 550"/>
                <a:gd name="T25" fmla="*/ 7 h 544"/>
                <a:gd name="T26" fmla="*/ 12 w 550"/>
                <a:gd name="T27" fmla="*/ 7 h 544"/>
                <a:gd name="T28" fmla="*/ 13 w 550"/>
                <a:gd name="T29" fmla="*/ 9 h 544"/>
                <a:gd name="T30" fmla="*/ 17 w 550"/>
                <a:gd name="T31" fmla="*/ 5 h 544"/>
                <a:gd name="T32" fmla="*/ 14 w 550"/>
                <a:gd name="T33" fmla="*/ 1 h 544"/>
                <a:gd name="T34" fmla="*/ 11 w 550"/>
                <a:gd name="T35" fmla="*/ 0 h 544"/>
                <a:gd name="T36" fmla="*/ 9 w 550"/>
                <a:gd name="T37" fmla="*/ 0 h 544"/>
                <a:gd name="T38" fmla="*/ 7 w 550"/>
                <a:gd name="T39" fmla="*/ 1 h 544"/>
                <a:gd name="T40" fmla="*/ 4 w 550"/>
                <a:gd name="T41" fmla="*/ 3 h 544"/>
                <a:gd name="T42" fmla="*/ 2 w 550"/>
                <a:gd name="T43" fmla="*/ 5 h 5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50"/>
                <a:gd name="T67" fmla="*/ 0 h 544"/>
                <a:gd name="T68" fmla="*/ 550 w 550"/>
                <a:gd name="T69" fmla="*/ 544 h 5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50" h="544">
                  <a:moveTo>
                    <a:pt x="69" y="168"/>
                  </a:moveTo>
                  <a:lnTo>
                    <a:pt x="44" y="196"/>
                  </a:lnTo>
                  <a:lnTo>
                    <a:pt x="21" y="249"/>
                  </a:lnTo>
                  <a:lnTo>
                    <a:pt x="8" y="296"/>
                  </a:lnTo>
                  <a:lnTo>
                    <a:pt x="0" y="343"/>
                  </a:lnTo>
                  <a:lnTo>
                    <a:pt x="0" y="379"/>
                  </a:lnTo>
                  <a:lnTo>
                    <a:pt x="9" y="428"/>
                  </a:lnTo>
                  <a:lnTo>
                    <a:pt x="93" y="544"/>
                  </a:lnTo>
                  <a:lnTo>
                    <a:pt x="173" y="430"/>
                  </a:lnTo>
                  <a:lnTo>
                    <a:pt x="173" y="347"/>
                  </a:lnTo>
                  <a:lnTo>
                    <a:pt x="190" y="251"/>
                  </a:lnTo>
                  <a:lnTo>
                    <a:pt x="198" y="230"/>
                  </a:lnTo>
                  <a:lnTo>
                    <a:pt x="326" y="228"/>
                  </a:lnTo>
                  <a:lnTo>
                    <a:pt x="394" y="243"/>
                  </a:lnTo>
                  <a:lnTo>
                    <a:pt x="438" y="263"/>
                  </a:lnTo>
                  <a:lnTo>
                    <a:pt x="550" y="165"/>
                  </a:lnTo>
                  <a:lnTo>
                    <a:pt x="456" y="21"/>
                  </a:lnTo>
                  <a:lnTo>
                    <a:pt x="373" y="0"/>
                  </a:lnTo>
                  <a:lnTo>
                    <a:pt x="317" y="0"/>
                  </a:lnTo>
                  <a:lnTo>
                    <a:pt x="252" y="24"/>
                  </a:lnTo>
                  <a:lnTo>
                    <a:pt x="132" y="105"/>
                  </a:lnTo>
                  <a:lnTo>
                    <a:pt x="69" y="168"/>
                  </a:lnTo>
                  <a:close/>
                </a:path>
              </a:pathLst>
            </a:custGeom>
            <a:solidFill>
              <a:srgbClr val="622100"/>
            </a:solidFill>
            <a:ln w="1588">
              <a:solidFill>
                <a:srgbClr val="6221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5" name="Freeform 33"/>
            <p:cNvSpPr>
              <a:spLocks/>
            </p:cNvSpPr>
            <p:nvPr/>
          </p:nvSpPr>
          <p:spPr bwMode="auto">
            <a:xfrm>
              <a:off x="4083" y="3314"/>
              <a:ext cx="66" cy="54"/>
            </a:xfrm>
            <a:custGeom>
              <a:avLst/>
              <a:gdLst>
                <a:gd name="T0" fmla="*/ 5 w 130"/>
                <a:gd name="T1" fmla="*/ 0 h 107"/>
                <a:gd name="T2" fmla="*/ 5 w 130"/>
                <a:gd name="T3" fmla="*/ 2 h 107"/>
                <a:gd name="T4" fmla="*/ 4 w 130"/>
                <a:gd name="T5" fmla="*/ 3 h 107"/>
                <a:gd name="T6" fmla="*/ 4 w 130"/>
                <a:gd name="T7" fmla="*/ 3 h 107"/>
                <a:gd name="T8" fmla="*/ 3 w 130"/>
                <a:gd name="T9" fmla="*/ 4 h 107"/>
                <a:gd name="T10" fmla="*/ 2 w 130"/>
                <a:gd name="T11" fmla="*/ 4 h 107"/>
                <a:gd name="T12" fmla="*/ 1 w 130"/>
                <a:gd name="T13" fmla="*/ 4 h 107"/>
                <a:gd name="T14" fmla="*/ 0 w 130"/>
                <a:gd name="T15" fmla="*/ 4 h 107"/>
                <a:gd name="T16" fmla="*/ 1 w 130"/>
                <a:gd name="T17" fmla="*/ 3 h 107"/>
                <a:gd name="T18" fmla="*/ 2 w 130"/>
                <a:gd name="T19" fmla="*/ 2 h 107"/>
                <a:gd name="T20" fmla="*/ 2 w 130"/>
                <a:gd name="T21" fmla="*/ 2 h 107"/>
                <a:gd name="T22" fmla="*/ 3 w 130"/>
                <a:gd name="T23" fmla="*/ 1 h 107"/>
                <a:gd name="T24" fmla="*/ 4 w 130"/>
                <a:gd name="T25" fmla="*/ 1 h 107"/>
                <a:gd name="T26" fmla="*/ 5 w 130"/>
                <a:gd name="T27" fmla="*/ 0 h 10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0"/>
                <a:gd name="T43" fmla="*/ 0 h 107"/>
                <a:gd name="T44" fmla="*/ 130 w 130"/>
                <a:gd name="T45" fmla="*/ 107 h 10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0" h="107">
                  <a:moveTo>
                    <a:pt x="130" y="0"/>
                  </a:moveTo>
                  <a:lnTo>
                    <a:pt x="128" y="44"/>
                  </a:lnTo>
                  <a:lnTo>
                    <a:pt x="117" y="68"/>
                  </a:lnTo>
                  <a:lnTo>
                    <a:pt x="104" y="83"/>
                  </a:lnTo>
                  <a:lnTo>
                    <a:pt x="73" y="105"/>
                  </a:lnTo>
                  <a:lnTo>
                    <a:pt x="57" y="107"/>
                  </a:lnTo>
                  <a:lnTo>
                    <a:pt x="18" y="104"/>
                  </a:lnTo>
                  <a:lnTo>
                    <a:pt x="0" y="98"/>
                  </a:lnTo>
                  <a:lnTo>
                    <a:pt x="15" y="76"/>
                  </a:lnTo>
                  <a:lnTo>
                    <a:pt x="41" y="57"/>
                  </a:lnTo>
                  <a:lnTo>
                    <a:pt x="61" y="40"/>
                  </a:lnTo>
                  <a:lnTo>
                    <a:pt x="82" y="13"/>
                  </a:lnTo>
                  <a:lnTo>
                    <a:pt x="109" y="5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6" name="Freeform 34"/>
            <p:cNvSpPr>
              <a:spLocks/>
            </p:cNvSpPr>
            <p:nvPr/>
          </p:nvSpPr>
          <p:spPr bwMode="auto">
            <a:xfrm>
              <a:off x="4091" y="3339"/>
              <a:ext cx="52" cy="31"/>
            </a:xfrm>
            <a:custGeom>
              <a:avLst/>
              <a:gdLst>
                <a:gd name="T0" fmla="*/ 3 w 103"/>
                <a:gd name="T1" fmla="*/ 1 h 62"/>
                <a:gd name="T2" fmla="*/ 3 w 103"/>
                <a:gd name="T3" fmla="*/ 1 h 62"/>
                <a:gd name="T4" fmla="*/ 2 w 103"/>
                <a:gd name="T5" fmla="*/ 2 h 62"/>
                <a:gd name="T6" fmla="*/ 2 w 103"/>
                <a:gd name="T7" fmla="*/ 2 h 62"/>
                <a:gd name="T8" fmla="*/ 1 w 103"/>
                <a:gd name="T9" fmla="*/ 2 h 62"/>
                <a:gd name="T10" fmla="*/ 0 w 103"/>
                <a:gd name="T11" fmla="*/ 2 h 62"/>
                <a:gd name="T12" fmla="*/ 2 w 103"/>
                <a:gd name="T13" fmla="*/ 2 h 62"/>
                <a:gd name="T14" fmla="*/ 3 w 103"/>
                <a:gd name="T15" fmla="*/ 2 h 62"/>
                <a:gd name="T16" fmla="*/ 4 w 103"/>
                <a:gd name="T17" fmla="*/ 1 h 62"/>
                <a:gd name="T18" fmla="*/ 4 w 103"/>
                <a:gd name="T19" fmla="*/ 1 h 62"/>
                <a:gd name="T20" fmla="*/ 3 w 103"/>
                <a:gd name="T21" fmla="*/ 0 h 62"/>
                <a:gd name="T22" fmla="*/ 3 w 103"/>
                <a:gd name="T23" fmla="*/ 1 h 6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3"/>
                <a:gd name="T37" fmla="*/ 0 h 62"/>
                <a:gd name="T38" fmla="*/ 103 w 103"/>
                <a:gd name="T39" fmla="*/ 62 h 6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3" h="62">
                  <a:moveTo>
                    <a:pt x="75" y="22"/>
                  </a:moveTo>
                  <a:lnTo>
                    <a:pt x="81" y="32"/>
                  </a:lnTo>
                  <a:lnTo>
                    <a:pt x="56" y="53"/>
                  </a:lnTo>
                  <a:lnTo>
                    <a:pt x="46" y="41"/>
                  </a:lnTo>
                  <a:lnTo>
                    <a:pt x="22" y="47"/>
                  </a:lnTo>
                  <a:lnTo>
                    <a:pt x="0" y="53"/>
                  </a:lnTo>
                  <a:lnTo>
                    <a:pt x="46" y="62"/>
                  </a:lnTo>
                  <a:lnTo>
                    <a:pt x="78" y="47"/>
                  </a:lnTo>
                  <a:lnTo>
                    <a:pt x="98" y="22"/>
                  </a:lnTo>
                  <a:lnTo>
                    <a:pt x="103" y="6"/>
                  </a:lnTo>
                  <a:lnTo>
                    <a:pt x="94" y="0"/>
                  </a:lnTo>
                  <a:lnTo>
                    <a:pt x="75" y="22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7" name="Freeform 35"/>
            <p:cNvSpPr>
              <a:spLocks/>
            </p:cNvSpPr>
            <p:nvPr/>
          </p:nvSpPr>
          <p:spPr bwMode="auto">
            <a:xfrm>
              <a:off x="2789" y="3174"/>
              <a:ext cx="1056" cy="945"/>
            </a:xfrm>
            <a:custGeom>
              <a:avLst/>
              <a:gdLst>
                <a:gd name="T0" fmla="*/ 56 w 2112"/>
                <a:gd name="T1" fmla="*/ 49 h 1892"/>
                <a:gd name="T2" fmla="*/ 53 w 2112"/>
                <a:gd name="T3" fmla="*/ 44 h 1892"/>
                <a:gd name="T4" fmla="*/ 50 w 2112"/>
                <a:gd name="T5" fmla="*/ 41 h 1892"/>
                <a:gd name="T6" fmla="*/ 46 w 2112"/>
                <a:gd name="T7" fmla="*/ 38 h 1892"/>
                <a:gd name="T8" fmla="*/ 46 w 2112"/>
                <a:gd name="T9" fmla="*/ 42 h 1892"/>
                <a:gd name="T10" fmla="*/ 46 w 2112"/>
                <a:gd name="T11" fmla="*/ 45 h 1892"/>
                <a:gd name="T12" fmla="*/ 46 w 2112"/>
                <a:gd name="T13" fmla="*/ 47 h 1892"/>
                <a:gd name="T14" fmla="*/ 30 w 2112"/>
                <a:gd name="T15" fmla="*/ 58 h 1892"/>
                <a:gd name="T16" fmla="*/ 9 w 2112"/>
                <a:gd name="T17" fmla="*/ 59 h 1892"/>
                <a:gd name="T18" fmla="*/ 6 w 2112"/>
                <a:gd name="T19" fmla="*/ 58 h 1892"/>
                <a:gd name="T20" fmla="*/ 4 w 2112"/>
                <a:gd name="T21" fmla="*/ 57 h 1892"/>
                <a:gd name="T22" fmla="*/ 2 w 2112"/>
                <a:gd name="T23" fmla="*/ 55 h 1892"/>
                <a:gd name="T24" fmla="*/ 1 w 2112"/>
                <a:gd name="T25" fmla="*/ 52 h 1892"/>
                <a:gd name="T26" fmla="*/ 0 w 2112"/>
                <a:gd name="T27" fmla="*/ 49 h 1892"/>
                <a:gd name="T28" fmla="*/ 1 w 2112"/>
                <a:gd name="T29" fmla="*/ 46 h 1892"/>
                <a:gd name="T30" fmla="*/ 1 w 2112"/>
                <a:gd name="T31" fmla="*/ 40 h 1892"/>
                <a:gd name="T32" fmla="*/ 2 w 2112"/>
                <a:gd name="T33" fmla="*/ 36 h 1892"/>
                <a:gd name="T34" fmla="*/ 1 w 2112"/>
                <a:gd name="T35" fmla="*/ 33 h 1892"/>
                <a:gd name="T36" fmla="*/ 2 w 2112"/>
                <a:gd name="T37" fmla="*/ 31 h 1892"/>
                <a:gd name="T38" fmla="*/ 2 w 2112"/>
                <a:gd name="T39" fmla="*/ 28 h 1892"/>
                <a:gd name="T40" fmla="*/ 2 w 2112"/>
                <a:gd name="T41" fmla="*/ 25 h 1892"/>
                <a:gd name="T42" fmla="*/ 2 w 2112"/>
                <a:gd name="T43" fmla="*/ 20 h 1892"/>
                <a:gd name="T44" fmla="*/ 2 w 2112"/>
                <a:gd name="T45" fmla="*/ 15 h 1892"/>
                <a:gd name="T46" fmla="*/ 3 w 2112"/>
                <a:gd name="T47" fmla="*/ 13 h 1892"/>
                <a:gd name="T48" fmla="*/ 3 w 2112"/>
                <a:gd name="T49" fmla="*/ 11 h 1892"/>
                <a:gd name="T50" fmla="*/ 7 w 2112"/>
                <a:gd name="T51" fmla="*/ 10 h 1892"/>
                <a:gd name="T52" fmla="*/ 10 w 2112"/>
                <a:gd name="T53" fmla="*/ 7 h 1892"/>
                <a:gd name="T54" fmla="*/ 15 w 2112"/>
                <a:gd name="T55" fmla="*/ 4 h 1892"/>
                <a:gd name="T56" fmla="*/ 19 w 2112"/>
                <a:gd name="T57" fmla="*/ 0 h 1892"/>
                <a:gd name="T58" fmla="*/ 33 w 2112"/>
                <a:gd name="T59" fmla="*/ 3 h 1892"/>
                <a:gd name="T60" fmla="*/ 35 w 2112"/>
                <a:gd name="T61" fmla="*/ 5 h 1892"/>
                <a:gd name="T62" fmla="*/ 38 w 2112"/>
                <a:gd name="T63" fmla="*/ 7 h 1892"/>
                <a:gd name="T64" fmla="*/ 42 w 2112"/>
                <a:gd name="T65" fmla="*/ 9 h 1892"/>
                <a:gd name="T66" fmla="*/ 46 w 2112"/>
                <a:gd name="T67" fmla="*/ 10 h 1892"/>
                <a:gd name="T68" fmla="*/ 48 w 2112"/>
                <a:gd name="T69" fmla="*/ 15 h 1892"/>
                <a:gd name="T70" fmla="*/ 49 w 2112"/>
                <a:gd name="T71" fmla="*/ 17 h 1892"/>
                <a:gd name="T72" fmla="*/ 50 w 2112"/>
                <a:gd name="T73" fmla="*/ 20 h 1892"/>
                <a:gd name="T74" fmla="*/ 51 w 2112"/>
                <a:gd name="T75" fmla="*/ 20 h 1892"/>
                <a:gd name="T76" fmla="*/ 51 w 2112"/>
                <a:gd name="T77" fmla="*/ 22 h 1892"/>
                <a:gd name="T78" fmla="*/ 51 w 2112"/>
                <a:gd name="T79" fmla="*/ 24 h 1892"/>
                <a:gd name="T80" fmla="*/ 52 w 2112"/>
                <a:gd name="T81" fmla="*/ 27 h 1892"/>
                <a:gd name="T82" fmla="*/ 54 w 2112"/>
                <a:gd name="T83" fmla="*/ 29 h 1892"/>
                <a:gd name="T84" fmla="*/ 56 w 2112"/>
                <a:gd name="T85" fmla="*/ 32 h 1892"/>
                <a:gd name="T86" fmla="*/ 57 w 2112"/>
                <a:gd name="T87" fmla="*/ 33 h 1892"/>
                <a:gd name="T88" fmla="*/ 60 w 2112"/>
                <a:gd name="T89" fmla="*/ 37 h 1892"/>
                <a:gd name="T90" fmla="*/ 62 w 2112"/>
                <a:gd name="T91" fmla="*/ 39 h 1892"/>
                <a:gd name="T92" fmla="*/ 63 w 2112"/>
                <a:gd name="T93" fmla="*/ 43 h 1892"/>
                <a:gd name="T94" fmla="*/ 65 w 2112"/>
                <a:gd name="T95" fmla="*/ 46 h 1892"/>
                <a:gd name="T96" fmla="*/ 66 w 2112"/>
                <a:gd name="T97" fmla="*/ 49 h 1892"/>
                <a:gd name="T98" fmla="*/ 56 w 2112"/>
                <a:gd name="T99" fmla="*/ 49 h 189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112"/>
                <a:gd name="T151" fmla="*/ 0 h 1892"/>
                <a:gd name="T152" fmla="*/ 2112 w 2112"/>
                <a:gd name="T153" fmla="*/ 1892 h 189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112" h="1892">
                  <a:moveTo>
                    <a:pt x="1801" y="1581"/>
                  </a:moveTo>
                  <a:lnTo>
                    <a:pt x="1713" y="1429"/>
                  </a:lnTo>
                  <a:lnTo>
                    <a:pt x="1608" y="1320"/>
                  </a:lnTo>
                  <a:lnTo>
                    <a:pt x="1501" y="1228"/>
                  </a:lnTo>
                  <a:lnTo>
                    <a:pt x="1482" y="1353"/>
                  </a:lnTo>
                  <a:lnTo>
                    <a:pt x="1478" y="1443"/>
                  </a:lnTo>
                  <a:lnTo>
                    <a:pt x="1478" y="1529"/>
                  </a:lnTo>
                  <a:lnTo>
                    <a:pt x="979" y="1864"/>
                  </a:lnTo>
                  <a:lnTo>
                    <a:pt x="291" y="1892"/>
                  </a:lnTo>
                  <a:lnTo>
                    <a:pt x="200" y="1872"/>
                  </a:lnTo>
                  <a:lnTo>
                    <a:pt x="130" y="1834"/>
                  </a:lnTo>
                  <a:lnTo>
                    <a:pt x="72" y="1761"/>
                  </a:lnTo>
                  <a:lnTo>
                    <a:pt x="19" y="1666"/>
                  </a:lnTo>
                  <a:lnTo>
                    <a:pt x="0" y="1581"/>
                  </a:lnTo>
                  <a:lnTo>
                    <a:pt x="14" y="1486"/>
                  </a:lnTo>
                  <a:lnTo>
                    <a:pt x="47" y="1281"/>
                  </a:lnTo>
                  <a:lnTo>
                    <a:pt x="72" y="1161"/>
                  </a:lnTo>
                  <a:lnTo>
                    <a:pt x="58" y="1058"/>
                  </a:lnTo>
                  <a:lnTo>
                    <a:pt x="72" y="1000"/>
                  </a:lnTo>
                  <a:lnTo>
                    <a:pt x="81" y="922"/>
                  </a:lnTo>
                  <a:lnTo>
                    <a:pt x="94" y="816"/>
                  </a:lnTo>
                  <a:lnTo>
                    <a:pt x="86" y="648"/>
                  </a:lnTo>
                  <a:lnTo>
                    <a:pt x="86" y="506"/>
                  </a:lnTo>
                  <a:lnTo>
                    <a:pt x="101" y="430"/>
                  </a:lnTo>
                  <a:lnTo>
                    <a:pt x="125" y="377"/>
                  </a:lnTo>
                  <a:lnTo>
                    <a:pt x="244" y="324"/>
                  </a:lnTo>
                  <a:lnTo>
                    <a:pt x="350" y="251"/>
                  </a:lnTo>
                  <a:lnTo>
                    <a:pt x="482" y="140"/>
                  </a:lnTo>
                  <a:lnTo>
                    <a:pt x="635" y="0"/>
                  </a:lnTo>
                  <a:lnTo>
                    <a:pt x="1086" y="124"/>
                  </a:lnTo>
                  <a:lnTo>
                    <a:pt x="1140" y="168"/>
                  </a:lnTo>
                  <a:lnTo>
                    <a:pt x="1233" y="228"/>
                  </a:lnTo>
                  <a:lnTo>
                    <a:pt x="1371" y="299"/>
                  </a:lnTo>
                  <a:lnTo>
                    <a:pt x="1494" y="341"/>
                  </a:lnTo>
                  <a:lnTo>
                    <a:pt x="1542" y="481"/>
                  </a:lnTo>
                  <a:lnTo>
                    <a:pt x="1581" y="569"/>
                  </a:lnTo>
                  <a:lnTo>
                    <a:pt x="1627" y="648"/>
                  </a:lnTo>
                  <a:lnTo>
                    <a:pt x="1652" y="669"/>
                  </a:lnTo>
                  <a:lnTo>
                    <a:pt x="1637" y="716"/>
                  </a:lnTo>
                  <a:lnTo>
                    <a:pt x="1652" y="787"/>
                  </a:lnTo>
                  <a:lnTo>
                    <a:pt x="1692" y="868"/>
                  </a:lnTo>
                  <a:lnTo>
                    <a:pt x="1737" y="956"/>
                  </a:lnTo>
                  <a:lnTo>
                    <a:pt x="1795" y="1047"/>
                  </a:lnTo>
                  <a:lnTo>
                    <a:pt x="1855" y="1084"/>
                  </a:lnTo>
                  <a:lnTo>
                    <a:pt x="1946" y="1194"/>
                  </a:lnTo>
                  <a:lnTo>
                    <a:pt x="1990" y="1276"/>
                  </a:lnTo>
                  <a:lnTo>
                    <a:pt x="2028" y="1382"/>
                  </a:lnTo>
                  <a:lnTo>
                    <a:pt x="2072" y="1483"/>
                  </a:lnTo>
                  <a:lnTo>
                    <a:pt x="2112" y="1600"/>
                  </a:lnTo>
                  <a:lnTo>
                    <a:pt x="1801" y="1581"/>
                  </a:lnTo>
                  <a:close/>
                </a:path>
              </a:pathLst>
            </a:custGeom>
            <a:solidFill>
              <a:srgbClr val="4F4F4F"/>
            </a:solidFill>
            <a:ln w="1588">
              <a:solidFill>
                <a:srgbClr val="4F4F4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8" name="Freeform 36"/>
            <p:cNvSpPr>
              <a:spLocks/>
            </p:cNvSpPr>
            <p:nvPr/>
          </p:nvSpPr>
          <p:spPr bwMode="auto">
            <a:xfrm>
              <a:off x="3667" y="3913"/>
              <a:ext cx="204" cy="164"/>
            </a:xfrm>
            <a:custGeom>
              <a:avLst/>
              <a:gdLst>
                <a:gd name="T0" fmla="*/ 0 w 408"/>
                <a:gd name="T1" fmla="*/ 5 h 327"/>
                <a:gd name="T2" fmla="*/ 1 w 408"/>
                <a:gd name="T3" fmla="*/ 3 h 327"/>
                <a:gd name="T4" fmla="*/ 3 w 408"/>
                <a:gd name="T5" fmla="*/ 2 h 327"/>
                <a:gd name="T6" fmla="*/ 5 w 408"/>
                <a:gd name="T7" fmla="*/ 1 h 327"/>
                <a:gd name="T8" fmla="*/ 6 w 408"/>
                <a:gd name="T9" fmla="*/ 0 h 327"/>
                <a:gd name="T10" fmla="*/ 6 w 408"/>
                <a:gd name="T11" fmla="*/ 1 h 327"/>
                <a:gd name="T12" fmla="*/ 7 w 408"/>
                <a:gd name="T13" fmla="*/ 2 h 327"/>
                <a:gd name="T14" fmla="*/ 9 w 408"/>
                <a:gd name="T15" fmla="*/ 2 h 327"/>
                <a:gd name="T16" fmla="*/ 10 w 408"/>
                <a:gd name="T17" fmla="*/ 2 h 327"/>
                <a:gd name="T18" fmla="*/ 11 w 408"/>
                <a:gd name="T19" fmla="*/ 3 h 327"/>
                <a:gd name="T20" fmla="*/ 11 w 408"/>
                <a:gd name="T21" fmla="*/ 4 h 327"/>
                <a:gd name="T22" fmla="*/ 11 w 408"/>
                <a:gd name="T23" fmla="*/ 4 h 327"/>
                <a:gd name="T24" fmla="*/ 12 w 408"/>
                <a:gd name="T25" fmla="*/ 4 h 327"/>
                <a:gd name="T26" fmla="*/ 12 w 408"/>
                <a:gd name="T27" fmla="*/ 5 h 327"/>
                <a:gd name="T28" fmla="*/ 13 w 408"/>
                <a:gd name="T29" fmla="*/ 5 h 327"/>
                <a:gd name="T30" fmla="*/ 13 w 408"/>
                <a:gd name="T31" fmla="*/ 7 h 327"/>
                <a:gd name="T32" fmla="*/ 13 w 408"/>
                <a:gd name="T33" fmla="*/ 8 h 327"/>
                <a:gd name="T34" fmla="*/ 13 w 408"/>
                <a:gd name="T35" fmla="*/ 9 h 327"/>
                <a:gd name="T36" fmla="*/ 12 w 408"/>
                <a:gd name="T37" fmla="*/ 10 h 327"/>
                <a:gd name="T38" fmla="*/ 11 w 408"/>
                <a:gd name="T39" fmla="*/ 11 h 327"/>
                <a:gd name="T40" fmla="*/ 9 w 408"/>
                <a:gd name="T41" fmla="*/ 11 h 327"/>
                <a:gd name="T42" fmla="*/ 5 w 408"/>
                <a:gd name="T43" fmla="*/ 10 h 327"/>
                <a:gd name="T44" fmla="*/ 3 w 408"/>
                <a:gd name="T45" fmla="*/ 8 h 327"/>
                <a:gd name="T46" fmla="*/ 2 w 408"/>
                <a:gd name="T47" fmla="*/ 7 h 327"/>
                <a:gd name="T48" fmla="*/ 1 w 408"/>
                <a:gd name="T49" fmla="*/ 5 h 327"/>
                <a:gd name="T50" fmla="*/ 0 w 408"/>
                <a:gd name="T51" fmla="*/ 5 h 32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08"/>
                <a:gd name="T79" fmla="*/ 0 h 327"/>
                <a:gd name="T80" fmla="*/ 408 w 408"/>
                <a:gd name="T81" fmla="*/ 327 h 32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08" h="327">
                  <a:moveTo>
                    <a:pt x="0" y="130"/>
                  </a:moveTo>
                  <a:lnTo>
                    <a:pt x="20" y="82"/>
                  </a:lnTo>
                  <a:lnTo>
                    <a:pt x="81" y="50"/>
                  </a:lnTo>
                  <a:lnTo>
                    <a:pt x="138" y="25"/>
                  </a:lnTo>
                  <a:lnTo>
                    <a:pt x="191" y="0"/>
                  </a:lnTo>
                  <a:lnTo>
                    <a:pt x="216" y="7"/>
                  </a:lnTo>
                  <a:lnTo>
                    <a:pt x="235" y="35"/>
                  </a:lnTo>
                  <a:lnTo>
                    <a:pt x="278" y="39"/>
                  </a:lnTo>
                  <a:lnTo>
                    <a:pt x="308" y="50"/>
                  </a:lnTo>
                  <a:lnTo>
                    <a:pt x="322" y="72"/>
                  </a:lnTo>
                  <a:lnTo>
                    <a:pt x="326" y="102"/>
                  </a:lnTo>
                  <a:lnTo>
                    <a:pt x="349" y="107"/>
                  </a:lnTo>
                  <a:lnTo>
                    <a:pt x="369" y="110"/>
                  </a:lnTo>
                  <a:lnTo>
                    <a:pt x="374" y="146"/>
                  </a:lnTo>
                  <a:lnTo>
                    <a:pt x="398" y="160"/>
                  </a:lnTo>
                  <a:lnTo>
                    <a:pt x="408" y="198"/>
                  </a:lnTo>
                  <a:lnTo>
                    <a:pt x="398" y="250"/>
                  </a:lnTo>
                  <a:lnTo>
                    <a:pt x="394" y="282"/>
                  </a:lnTo>
                  <a:lnTo>
                    <a:pt x="374" y="317"/>
                  </a:lnTo>
                  <a:lnTo>
                    <a:pt x="332" y="327"/>
                  </a:lnTo>
                  <a:lnTo>
                    <a:pt x="263" y="327"/>
                  </a:lnTo>
                  <a:lnTo>
                    <a:pt x="149" y="299"/>
                  </a:lnTo>
                  <a:lnTo>
                    <a:pt x="100" y="256"/>
                  </a:lnTo>
                  <a:lnTo>
                    <a:pt x="57" y="198"/>
                  </a:lnTo>
                  <a:lnTo>
                    <a:pt x="15" y="160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FFC281"/>
            </a:solidFill>
            <a:ln w="1588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9" name="Freeform 37"/>
            <p:cNvSpPr>
              <a:spLocks/>
            </p:cNvSpPr>
            <p:nvPr/>
          </p:nvSpPr>
          <p:spPr bwMode="auto">
            <a:xfrm>
              <a:off x="3374" y="3930"/>
              <a:ext cx="316" cy="175"/>
            </a:xfrm>
            <a:custGeom>
              <a:avLst/>
              <a:gdLst>
                <a:gd name="T0" fmla="*/ 0 w 633"/>
                <a:gd name="T1" fmla="*/ 10 h 350"/>
                <a:gd name="T2" fmla="*/ 1 w 633"/>
                <a:gd name="T3" fmla="*/ 10 h 350"/>
                <a:gd name="T4" fmla="*/ 3 w 633"/>
                <a:gd name="T5" fmla="*/ 11 h 350"/>
                <a:gd name="T6" fmla="*/ 5 w 633"/>
                <a:gd name="T7" fmla="*/ 11 h 350"/>
                <a:gd name="T8" fmla="*/ 8 w 633"/>
                <a:gd name="T9" fmla="*/ 11 h 350"/>
                <a:gd name="T10" fmla="*/ 10 w 633"/>
                <a:gd name="T11" fmla="*/ 11 h 350"/>
                <a:gd name="T12" fmla="*/ 11 w 633"/>
                <a:gd name="T13" fmla="*/ 11 h 350"/>
                <a:gd name="T14" fmla="*/ 13 w 633"/>
                <a:gd name="T15" fmla="*/ 10 h 350"/>
                <a:gd name="T16" fmla="*/ 15 w 633"/>
                <a:gd name="T17" fmla="*/ 10 h 350"/>
                <a:gd name="T18" fmla="*/ 16 w 633"/>
                <a:gd name="T19" fmla="*/ 9 h 350"/>
                <a:gd name="T20" fmla="*/ 16 w 633"/>
                <a:gd name="T21" fmla="*/ 9 h 350"/>
                <a:gd name="T22" fmla="*/ 16 w 633"/>
                <a:gd name="T23" fmla="*/ 6 h 350"/>
                <a:gd name="T24" fmla="*/ 16 w 633"/>
                <a:gd name="T25" fmla="*/ 5 h 350"/>
                <a:gd name="T26" fmla="*/ 18 w 633"/>
                <a:gd name="T27" fmla="*/ 6 h 350"/>
                <a:gd name="T28" fmla="*/ 19 w 633"/>
                <a:gd name="T29" fmla="*/ 7 h 350"/>
                <a:gd name="T30" fmla="*/ 19 w 633"/>
                <a:gd name="T31" fmla="*/ 7 h 350"/>
                <a:gd name="T32" fmla="*/ 19 w 633"/>
                <a:gd name="T33" fmla="*/ 6 h 350"/>
                <a:gd name="T34" fmla="*/ 17 w 633"/>
                <a:gd name="T35" fmla="*/ 3 h 350"/>
                <a:gd name="T36" fmla="*/ 17 w 633"/>
                <a:gd name="T37" fmla="*/ 1 h 350"/>
                <a:gd name="T38" fmla="*/ 10 w 633"/>
                <a:gd name="T39" fmla="*/ 0 h 350"/>
                <a:gd name="T40" fmla="*/ 4 w 633"/>
                <a:gd name="T41" fmla="*/ 1 h 350"/>
                <a:gd name="T42" fmla="*/ 1 w 633"/>
                <a:gd name="T43" fmla="*/ 3 h 350"/>
                <a:gd name="T44" fmla="*/ 0 w 633"/>
                <a:gd name="T45" fmla="*/ 5 h 350"/>
                <a:gd name="T46" fmla="*/ 0 w 633"/>
                <a:gd name="T47" fmla="*/ 7 h 350"/>
                <a:gd name="T48" fmla="*/ 0 w 633"/>
                <a:gd name="T49" fmla="*/ 10 h 3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33"/>
                <a:gd name="T76" fmla="*/ 0 h 350"/>
                <a:gd name="T77" fmla="*/ 633 w 633"/>
                <a:gd name="T78" fmla="*/ 350 h 3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33" h="350">
                  <a:moveTo>
                    <a:pt x="5" y="292"/>
                  </a:moveTo>
                  <a:lnTo>
                    <a:pt x="57" y="317"/>
                  </a:lnTo>
                  <a:lnTo>
                    <a:pt x="104" y="325"/>
                  </a:lnTo>
                  <a:lnTo>
                    <a:pt x="191" y="330"/>
                  </a:lnTo>
                  <a:lnTo>
                    <a:pt x="257" y="330"/>
                  </a:lnTo>
                  <a:lnTo>
                    <a:pt x="333" y="340"/>
                  </a:lnTo>
                  <a:lnTo>
                    <a:pt x="377" y="350"/>
                  </a:lnTo>
                  <a:lnTo>
                    <a:pt x="445" y="295"/>
                  </a:lnTo>
                  <a:lnTo>
                    <a:pt x="484" y="295"/>
                  </a:lnTo>
                  <a:lnTo>
                    <a:pt x="517" y="278"/>
                  </a:lnTo>
                  <a:lnTo>
                    <a:pt x="531" y="257"/>
                  </a:lnTo>
                  <a:lnTo>
                    <a:pt x="534" y="215"/>
                  </a:lnTo>
                  <a:lnTo>
                    <a:pt x="531" y="175"/>
                  </a:lnTo>
                  <a:lnTo>
                    <a:pt x="578" y="221"/>
                  </a:lnTo>
                  <a:lnTo>
                    <a:pt x="613" y="225"/>
                  </a:lnTo>
                  <a:lnTo>
                    <a:pt x="630" y="225"/>
                  </a:lnTo>
                  <a:lnTo>
                    <a:pt x="633" y="210"/>
                  </a:lnTo>
                  <a:lnTo>
                    <a:pt x="573" y="103"/>
                  </a:lnTo>
                  <a:lnTo>
                    <a:pt x="545" y="56"/>
                  </a:lnTo>
                  <a:lnTo>
                    <a:pt x="326" y="0"/>
                  </a:lnTo>
                  <a:lnTo>
                    <a:pt x="143" y="62"/>
                  </a:lnTo>
                  <a:lnTo>
                    <a:pt x="32" y="118"/>
                  </a:lnTo>
                  <a:lnTo>
                    <a:pt x="5" y="172"/>
                  </a:lnTo>
                  <a:lnTo>
                    <a:pt x="0" y="235"/>
                  </a:lnTo>
                  <a:lnTo>
                    <a:pt x="5" y="292"/>
                  </a:lnTo>
                  <a:close/>
                </a:path>
              </a:pathLst>
            </a:custGeom>
            <a:solidFill>
              <a:srgbClr val="FFC281"/>
            </a:solidFill>
            <a:ln w="1588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0" name="Freeform 38"/>
            <p:cNvSpPr>
              <a:spLocks/>
            </p:cNvSpPr>
            <p:nvPr/>
          </p:nvSpPr>
          <p:spPr bwMode="auto">
            <a:xfrm>
              <a:off x="3304" y="3967"/>
              <a:ext cx="96" cy="128"/>
            </a:xfrm>
            <a:custGeom>
              <a:avLst/>
              <a:gdLst>
                <a:gd name="T0" fmla="*/ 6 w 193"/>
                <a:gd name="T1" fmla="*/ 0 h 258"/>
                <a:gd name="T2" fmla="*/ 4 w 193"/>
                <a:gd name="T3" fmla="*/ 2 h 258"/>
                <a:gd name="T4" fmla="*/ 4 w 193"/>
                <a:gd name="T5" fmla="*/ 4 h 258"/>
                <a:gd name="T6" fmla="*/ 4 w 193"/>
                <a:gd name="T7" fmla="*/ 8 h 258"/>
                <a:gd name="T8" fmla="*/ 0 w 193"/>
                <a:gd name="T9" fmla="*/ 8 h 258"/>
                <a:gd name="T10" fmla="*/ 0 w 193"/>
                <a:gd name="T11" fmla="*/ 5 h 258"/>
                <a:gd name="T12" fmla="*/ 0 w 193"/>
                <a:gd name="T13" fmla="*/ 3 h 258"/>
                <a:gd name="T14" fmla="*/ 1 w 193"/>
                <a:gd name="T15" fmla="*/ 1 h 258"/>
                <a:gd name="T16" fmla="*/ 2 w 193"/>
                <a:gd name="T17" fmla="*/ 0 h 258"/>
                <a:gd name="T18" fmla="*/ 6 w 193"/>
                <a:gd name="T19" fmla="*/ 0 h 2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3"/>
                <a:gd name="T31" fmla="*/ 0 h 258"/>
                <a:gd name="T32" fmla="*/ 193 w 193"/>
                <a:gd name="T33" fmla="*/ 258 h 25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3" h="258">
                  <a:moveTo>
                    <a:pt x="193" y="8"/>
                  </a:moveTo>
                  <a:lnTo>
                    <a:pt x="156" y="77"/>
                  </a:lnTo>
                  <a:lnTo>
                    <a:pt x="149" y="156"/>
                  </a:lnTo>
                  <a:lnTo>
                    <a:pt x="149" y="258"/>
                  </a:lnTo>
                  <a:lnTo>
                    <a:pt x="0" y="258"/>
                  </a:lnTo>
                  <a:lnTo>
                    <a:pt x="0" y="185"/>
                  </a:lnTo>
                  <a:lnTo>
                    <a:pt x="13" y="121"/>
                  </a:lnTo>
                  <a:lnTo>
                    <a:pt x="43" y="56"/>
                  </a:lnTo>
                  <a:lnTo>
                    <a:pt x="81" y="0"/>
                  </a:lnTo>
                  <a:lnTo>
                    <a:pt x="193" y="8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1" name="Freeform 39"/>
            <p:cNvSpPr>
              <a:spLocks/>
            </p:cNvSpPr>
            <p:nvPr/>
          </p:nvSpPr>
          <p:spPr bwMode="auto">
            <a:xfrm>
              <a:off x="3089" y="3193"/>
              <a:ext cx="355" cy="751"/>
            </a:xfrm>
            <a:custGeom>
              <a:avLst/>
              <a:gdLst>
                <a:gd name="T0" fmla="*/ 0 w 710"/>
                <a:gd name="T1" fmla="*/ 0 h 1504"/>
                <a:gd name="T2" fmla="*/ 5 w 710"/>
                <a:gd name="T3" fmla="*/ 10 h 1504"/>
                <a:gd name="T4" fmla="*/ 7 w 710"/>
                <a:gd name="T5" fmla="*/ 15 h 1504"/>
                <a:gd name="T6" fmla="*/ 11 w 710"/>
                <a:gd name="T7" fmla="*/ 20 h 1504"/>
                <a:gd name="T8" fmla="*/ 13 w 710"/>
                <a:gd name="T9" fmla="*/ 25 h 1504"/>
                <a:gd name="T10" fmla="*/ 15 w 710"/>
                <a:gd name="T11" fmla="*/ 30 h 1504"/>
                <a:gd name="T12" fmla="*/ 18 w 710"/>
                <a:gd name="T13" fmla="*/ 36 h 1504"/>
                <a:gd name="T14" fmla="*/ 22 w 710"/>
                <a:gd name="T15" fmla="*/ 46 h 1504"/>
                <a:gd name="T16" fmla="*/ 22 w 710"/>
                <a:gd name="T17" fmla="*/ 41 h 1504"/>
                <a:gd name="T18" fmla="*/ 22 w 710"/>
                <a:gd name="T19" fmla="*/ 37 h 1504"/>
                <a:gd name="T20" fmla="*/ 22 w 710"/>
                <a:gd name="T21" fmla="*/ 33 h 1504"/>
                <a:gd name="T22" fmla="*/ 21 w 710"/>
                <a:gd name="T23" fmla="*/ 27 h 1504"/>
                <a:gd name="T24" fmla="*/ 20 w 710"/>
                <a:gd name="T25" fmla="*/ 22 h 1504"/>
                <a:gd name="T26" fmla="*/ 19 w 710"/>
                <a:gd name="T27" fmla="*/ 18 h 1504"/>
                <a:gd name="T28" fmla="*/ 17 w 710"/>
                <a:gd name="T29" fmla="*/ 12 h 1504"/>
                <a:gd name="T30" fmla="*/ 15 w 710"/>
                <a:gd name="T31" fmla="*/ 8 h 1504"/>
                <a:gd name="T32" fmla="*/ 14 w 710"/>
                <a:gd name="T33" fmla="*/ 4 h 1504"/>
                <a:gd name="T34" fmla="*/ 12 w 710"/>
                <a:gd name="T35" fmla="*/ 0 h 1504"/>
                <a:gd name="T36" fmla="*/ 0 w 710"/>
                <a:gd name="T37" fmla="*/ 0 h 150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10"/>
                <a:gd name="T58" fmla="*/ 0 h 1504"/>
                <a:gd name="T59" fmla="*/ 710 w 710"/>
                <a:gd name="T60" fmla="*/ 1504 h 150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10" h="1504">
                  <a:moveTo>
                    <a:pt x="0" y="0"/>
                  </a:moveTo>
                  <a:lnTo>
                    <a:pt x="157" y="339"/>
                  </a:lnTo>
                  <a:lnTo>
                    <a:pt x="254" y="496"/>
                  </a:lnTo>
                  <a:lnTo>
                    <a:pt x="354" y="669"/>
                  </a:lnTo>
                  <a:lnTo>
                    <a:pt x="425" y="811"/>
                  </a:lnTo>
                  <a:lnTo>
                    <a:pt x="492" y="962"/>
                  </a:lnTo>
                  <a:lnTo>
                    <a:pt x="570" y="1171"/>
                  </a:lnTo>
                  <a:lnTo>
                    <a:pt x="694" y="1504"/>
                  </a:lnTo>
                  <a:lnTo>
                    <a:pt x="710" y="1333"/>
                  </a:lnTo>
                  <a:lnTo>
                    <a:pt x="702" y="1198"/>
                  </a:lnTo>
                  <a:lnTo>
                    <a:pt x="686" y="1083"/>
                  </a:lnTo>
                  <a:lnTo>
                    <a:pt x="650" y="878"/>
                  </a:lnTo>
                  <a:lnTo>
                    <a:pt x="617" y="716"/>
                  </a:lnTo>
                  <a:lnTo>
                    <a:pt x="587" y="587"/>
                  </a:lnTo>
                  <a:lnTo>
                    <a:pt x="542" y="406"/>
                  </a:lnTo>
                  <a:lnTo>
                    <a:pt x="492" y="267"/>
                  </a:lnTo>
                  <a:lnTo>
                    <a:pt x="450" y="143"/>
                  </a:lnTo>
                  <a:lnTo>
                    <a:pt x="3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2" name="Freeform 40"/>
            <p:cNvSpPr>
              <a:spLocks/>
            </p:cNvSpPr>
            <p:nvPr/>
          </p:nvSpPr>
          <p:spPr bwMode="auto">
            <a:xfrm>
              <a:off x="3272" y="3333"/>
              <a:ext cx="180" cy="645"/>
            </a:xfrm>
            <a:custGeom>
              <a:avLst/>
              <a:gdLst>
                <a:gd name="T0" fmla="*/ 0 w 360"/>
                <a:gd name="T1" fmla="*/ 3 h 1290"/>
                <a:gd name="T2" fmla="*/ 1 w 360"/>
                <a:gd name="T3" fmla="*/ 3 h 1290"/>
                <a:gd name="T4" fmla="*/ 1 w 360"/>
                <a:gd name="T5" fmla="*/ 6 h 1290"/>
                <a:gd name="T6" fmla="*/ 1 w 360"/>
                <a:gd name="T7" fmla="*/ 10 h 1290"/>
                <a:gd name="T8" fmla="*/ 1 w 360"/>
                <a:gd name="T9" fmla="*/ 12 h 1290"/>
                <a:gd name="T10" fmla="*/ 3 w 360"/>
                <a:gd name="T11" fmla="*/ 17 h 1290"/>
                <a:gd name="T12" fmla="*/ 5 w 360"/>
                <a:gd name="T13" fmla="*/ 23 h 1290"/>
                <a:gd name="T14" fmla="*/ 6 w 360"/>
                <a:gd name="T15" fmla="*/ 28 h 1290"/>
                <a:gd name="T16" fmla="*/ 6 w 360"/>
                <a:gd name="T17" fmla="*/ 33 h 1290"/>
                <a:gd name="T18" fmla="*/ 6 w 360"/>
                <a:gd name="T19" fmla="*/ 36 h 1290"/>
                <a:gd name="T20" fmla="*/ 6 w 360"/>
                <a:gd name="T21" fmla="*/ 40 h 1290"/>
                <a:gd name="T22" fmla="*/ 9 w 360"/>
                <a:gd name="T23" fmla="*/ 40 h 1290"/>
                <a:gd name="T24" fmla="*/ 11 w 360"/>
                <a:gd name="T25" fmla="*/ 39 h 1290"/>
                <a:gd name="T26" fmla="*/ 11 w 360"/>
                <a:gd name="T27" fmla="*/ 36 h 1290"/>
                <a:gd name="T28" fmla="*/ 10 w 360"/>
                <a:gd name="T29" fmla="*/ 28 h 1290"/>
                <a:gd name="T30" fmla="*/ 7 w 360"/>
                <a:gd name="T31" fmla="*/ 23 h 1290"/>
                <a:gd name="T32" fmla="*/ 6 w 360"/>
                <a:gd name="T33" fmla="*/ 18 h 1290"/>
                <a:gd name="T34" fmla="*/ 6 w 360"/>
                <a:gd name="T35" fmla="*/ 11 h 1290"/>
                <a:gd name="T36" fmla="*/ 5 w 360"/>
                <a:gd name="T37" fmla="*/ 7 h 1290"/>
                <a:gd name="T38" fmla="*/ 3 w 360"/>
                <a:gd name="T39" fmla="*/ 5 h 1290"/>
                <a:gd name="T40" fmla="*/ 3 w 360"/>
                <a:gd name="T41" fmla="*/ 3 h 1290"/>
                <a:gd name="T42" fmla="*/ 3 w 360"/>
                <a:gd name="T43" fmla="*/ 3 h 1290"/>
                <a:gd name="T44" fmla="*/ 3 w 360"/>
                <a:gd name="T45" fmla="*/ 1 h 1290"/>
                <a:gd name="T46" fmla="*/ 2 w 360"/>
                <a:gd name="T47" fmla="*/ 1 h 1290"/>
                <a:gd name="T48" fmla="*/ 1 w 360"/>
                <a:gd name="T49" fmla="*/ 0 h 1290"/>
                <a:gd name="T50" fmla="*/ 0 w 360"/>
                <a:gd name="T51" fmla="*/ 3 h 129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0"/>
                <a:gd name="T79" fmla="*/ 0 h 1290"/>
                <a:gd name="T80" fmla="*/ 360 w 360"/>
                <a:gd name="T81" fmla="*/ 1290 h 129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0" h="1290">
                  <a:moveTo>
                    <a:pt x="0" y="71"/>
                  </a:moveTo>
                  <a:lnTo>
                    <a:pt x="50" y="115"/>
                  </a:lnTo>
                  <a:lnTo>
                    <a:pt x="43" y="197"/>
                  </a:lnTo>
                  <a:lnTo>
                    <a:pt x="50" y="291"/>
                  </a:lnTo>
                  <a:lnTo>
                    <a:pt x="54" y="388"/>
                  </a:lnTo>
                  <a:lnTo>
                    <a:pt x="67" y="530"/>
                  </a:lnTo>
                  <a:lnTo>
                    <a:pt x="136" y="754"/>
                  </a:lnTo>
                  <a:lnTo>
                    <a:pt x="169" y="898"/>
                  </a:lnTo>
                  <a:lnTo>
                    <a:pt x="193" y="1029"/>
                  </a:lnTo>
                  <a:lnTo>
                    <a:pt x="208" y="1144"/>
                  </a:lnTo>
                  <a:lnTo>
                    <a:pt x="220" y="1267"/>
                  </a:lnTo>
                  <a:lnTo>
                    <a:pt x="268" y="1290"/>
                  </a:lnTo>
                  <a:lnTo>
                    <a:pt x="360" y="1242"/>
                  </a:lnTo>
                  <a:lnTo>
                    <a:pt x="351" y="1124"/>
                  </a:lnTo>
                  <a:lnTo>
                    <a:pt x="294" y="909"/>
                  </a:lnTo>
                  <a:lnTo>
                    <a:pt x="240" y="747"/>
                  </a:lnTo>
                  <a:lnTo>
                    <a:pt x="203" y="570"/>
                  </a:lnTo>
                  <a:lnTo>
                    <a:pt x="175" y="367"/>
                  </a:lnTo>
                  <a:lnTo>
                    <a:pt x="145" y="235"/>
                  </a:lnTo>
                  <a:lnTo>
                    <a:pt x="121" y="158"/>
                  </a:lnTo>
                  <a:lnTo>
                    <a:pt x="107" y="111"/>
                  </a:lnTo>
                  <a:lnTo>
                    <a:pt x="121" y="97"/>
                  </a:lnTo>
                  <a:lnTo>
                    <a:pt x="97" y="22"/>
                  </a:lnTo>
                  <a:lnTo>
                    <a:pt x="64" y="11"/>
                  </a:lnTo>
                  <a:lnTo>
                    <a:pt x="21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3" name="Freeform 41"/>
            <p:cNvSpPr>
              <a:spLocks/>
            </p:cNvSpPr>
            <p:nvPr/>
          </p:nvSpPr>
          <p:spPr bwMode="auto">
            <a:xfrm>
              <a:off x="3103" y="2887"/>
              <a:ext cx="353" cy="431"/>
            </a:xfrm>
            <a:custGeom>
              <a:avLst/>
              <a:gdLst>
                <a:gd name="T0" fmla="*/ 0 w 707"/>
                <a:gd name="T1" fmla="*/ 20 h 862"/>
                <a:gd name="T2" fmla="*/ 0 w 707"/>
                <a:gd name="T3" fmla="*/ 21 h 862"/>
                <a:gd name="T4" fmla="*/ 0 w 707"/>
                <a:gd name="T5" fmla="*/ 21 h 862"/>
                <a:gd name="T6" fmla="*/ 1 w 707"/>
                <a:gd name="T7" fmla="*/ 22 h 862"/>
                <a:gd name="T8" fmla="*/ 1 w 707"/>
                <a:gd name="T9" fmla="*/ 23 h 862"/>
                <a:gd name="T10" fmla="*/ 2 w 707"/>
                <a:gd name="T11" fmla="*/ 24 h 862"/>
                <a:gd name="T12" fmla="*/ 4 w 707"/>
                <a:gd name="T13" fmla="*/ 24 h 862"/>
                <a:gd name="T14" fmla="*/ 5 w 707"/>
                <a:gd name="T15" fmla="*/ 25 h 862"/>
                <a:gd name="T16" fmla="*/ 7 w 707"/>
                <a:gd name="T17" fmla="*/ 25 h 862"/>
                <a:gd name="T18" fmla="*/ 8 w 707"/>
                <a:gd name="T19" fmla="*/ 26 h 862"/>
                <a:gd name="T20" fmla="*/ 9 w 707"/>
                <a:gd name="T21" fmla="*/ 27 h 862"/>
                <a:gd name="T22" fmla="*/ 10 w 707"/>
                <a:gd name="T23" fmla="*/ 27 h 862"/>
                <a:gd name="T24" fmla="*/ 11 w 707"/>
                <a:gd name="T25" fmla="*/ 26 h 862"/>
                <a:gd name="T26" fmla="*/ 12 w 707"/>
                <a:gd name="T27" fmla="*/ 25 h 862"/>
                <a:gd name="T28" fmla="*/ 13 w 707"/>
                <a:gd name="T29" fmla="*/ 24 h 862"/>
                <a:gd name="T30" fmla="*/ 14 w 707"/>
                <a:gd name="T31" fmla="*/ 24 h 862"/>
                <a:gd name="T32" fmla="*/ 15 w 707"/>
                <a:gd name="T33" fmla="*/ 23 h 862"/>
                <a:gd name="T34" fmla="*/ 19 w 707"/>
                <a:gd name="T35" fmla="*/ 22 h 862"/>
                <a:gd name="T36" fmla="*/ 20 w 707"/>
                <a:gd name="T37" fmla="*/ 22 h 862"/>
                <a:gd name="T38" fmla="*/ 20 w 707"/>
                <a:gd name="T39" fmla="*/ 22 h 862"/>
                <a:gd name="T40" fmla="*/ 21 w 707"/>
                <a:gd name="T41" fmla="*/ 21 h 862"/>
                <a:gd name="T42" fmla="*/ 21 w 707"/>
                <a:gd name="T43" fmla="*/ 21 h 862"/>
                <a:gd name="T44" fmla="*/ 21 w 707"/>
                <a:gd name="T45" fmla="*/ 20 h 862"/>
                <a:gd name="T46" fmla="*/ 20 w 707"/>
                <a:gd name="T47" fmla="*/ 20 h 862"/>
                <a:gd name="T48" fmla="*/ 19 w 707"/>
                <a:gd name="T49" fmla="*/ 19 h 862"/>
                <a:gd name="T50" fmla="*/ 20 w 707"/>
                <a:gd name="T51" fmla="*/ 17 h 862"/>
                <a:gd name="T52" fmla="*/ 19 w 707"/>
                <a:gd name="T53" fmla="*/ 15 h 862"/>
                <a:gd name="T54" fmla="*/ 20 w 707"/>
                <a:gd name="T55" fmla="*/ 15 h 862"/>
                <a:gd name="T56" fmla="*/ 20 w 707"/>
                <a:gd name="T57" fmla="*/ 14 h 862"/>
                <a:gd name="T58" fmla="*/ 19 w 707"/>
                <a:gd name="T59" fmla="*/ 13 h 862"/>
                <a:gd name="T60" fmla="*/ 21 w 707"/>
                <a:gd name="T61" fmla="*/ 13 h 862"/>
                <a:gd name="T62" fmla="*/ 21 w 707"/>
                <a:gd name="T63" fmla="*/ 13 h 862"/>
                <a:gd name="T64" fmla="*/ 22 w 707"/>
                <a:gd name="T65" fmla="*/ 13 h 862"/>
                <a:gd name="T66" fmla="*/ 22 w 707"/>
                <a:gd name="T67" fmla="*/ 12 h 862"/>
                <a:gd name="T68" fmla="*/ 21 w 707"/>
                <a:gd name="T69" fmla="*/ 12 h 862"/>
                <a:gd name="T70" fmla="*/ 19 w 707"/>
                <a:gd name="T71" fmla="*/ 9 h 862"/>
                <a:gd name="T72" fmla="*/ 18 w 707"/>
                <a:gd name="T73" fmla="*/ 9 h 862"/>
                <a:gd name="T74" fmla="*/ 17 w 707"/>
                <a:gd name="T75" fmla="*/ 7 h 862"/>
                <a:gd name="T76" fmla="*/ 18 w 707"/>
                <a:gd name="T77" fmla="*/ 7 h 862"/>
                <a:gd name="T78" fmla="*/ 17 w 707"/>
                <a:gd name="T79" fmla="*/ 6 h 862"/>
                <a:gd name="T80" fmla="*/ 16 w 707"/>
                <a:gd name="T81" fmla="*/ 3 h 862"/>
                <a:gd name="T82" fmla="*/ 15 w 707"/>
                <a:gd name="T83" fmla="*/ 3 h 862"/>
                <a:gd name="T84" fmla="*/ 14 w 707"/>
                <a:gd name="T85" fmla="*/ 1 h 862"/>
                <a:gd name="T86" fmla="*/ 13 w 707"/>
                <a:gd name="T87" fmla="*/ 0 h 862"/>
                <a:gd name="T88" fmla="*/ 7 w 707"/>
                <a:gd name="T89" fmla="*/ 1 h 862"/>
                <a:gd name="T90" fmla="*/ 0 w 707"/>
                <a:gd name="T91" fmla="*/ 18 h 862"/>
                <a:gd name="T92" fmla="*/ 0 w 707"/>
                <a:gd name="T93" fmla="*/ 20 h 86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07"/>
                <a:gd name="T142" fmla="*/ 0 h 862"/>
                <a:gd name="T143" fmla="*/ 707 w 707"/>
                <a:gd name="T144" fmla="*/ 862 h 86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07" h="862">
                  <a:moveTo>
                    <a:pt x="0" y="618"/>
                  </a:moveTo>
                  <a:lnTo>
                    <a:pt x="0" y="642"/>
                  </a:lnTo>
                  <a:lnTo>
                    <a:pt x="10" y="670"/>
                  </a:lnTo>
                  <a:lnTo>
                    <a:pt x="32" y="698"/>
                  </a:lnTo>
                  <a:lnTo>
                    <a:pt x="56" y="716"/>
                  </a:lnTo>
                  <a:lnTo>
                    <a:pt x="93" y="737"/>
                  </a:lnTo>
                  <a:lnTo>
                    <a:pt x="134" y="751"/>
                  </a:lnTo>
                  <a:lnTo>
                    <a:pt x="189" y="775"/>
                  </a:lnTo>
                  <a:lnTo>
                    <a:pt x="240" y="799"/>
                  </a:lnTo>
                  <a:lnTo>
                    <a:pt x="273" y="819"/>
                  </a:lnTo>
                  <a:lnTo>
                    <a:pt x="305" y="845"/>
                  </a:lnTo>
                  <a:lnTo>
                    <a:pt x="327" y="862"/>
                  </a:lnTo>
                  <a:lnTo>
                    <a:pt x="373" y="804"/>
                  </a:lnTo>
                  <a:lnTo>
                    <a:pt x="389" y="780"/>
                  </a:lnTo>
                  <a:lnTo>
                    <a:pt x="419" y="751"/>
                  </a:lnTo>
                  <a:lnTo>
                    <a:pt x="460" y="737"/>
                  </a:lnTo>
                  <a:lnTo>
                    <a:pt x="511" y="716"/>
                  </a:lnTo>
                  <a:lnTo>
                    <a:pt x="616" y="695"/>
                  </a:lnTo>
                  <a:lnTo>
                    <a:pt x="650" y="689"/>
                  </a:lnTo>
                  <a:lnTo>
                    <a:pt x="663" y="673"/>
                  </a:lnTo>
                  <a:lnTo>
                    <a:pt x="674" y="659"/>
                  </a:lnTo>
                  <a:lnTo>
                    <a:pt x="678" y="642"/>
                  </a:lnTo>
                  <a:lnTo>
                    <a:pt x="674" y="626"/>
                  </a:lnTo>
                  <a:lnTo>
                    <a:pt x="663" y="609"/>
                  </a:lnTo>
                  <a:lnTo>
                    <a:pt x="638" y="589"/>
                  </a:lnTo>
                  <a:lnTo>
                    <a:pt x="650" y="533"/>
                  </a:lnTo>
                  <a:lnTo>
                    <a:pt x="636" y="508"/>
                  </a:lnTo>
                  <a:lnTo>
                    <a:pt x="650" y="490"/>
                  </a:lnTo>
                  <a:lnTo>
                    <a:pt x="641" y="448"/>
                  </a:lnTo>
                  <a:lnTo>
                    <a:pt x="638" y="414"/>
                  </a:lnTo>
                  <a:lnTo>
                    <a:pt x="678" y="405"/>
                  </a:lnTo>
                  <a:lnTo>
                    <a:pt x="696" y="397"/>
                  </a:lnTo>
                  <a:lnTo>
                    <a:pt x="707" y="386"/>
                  </a:lnTo>
                  <a:lnTo>
                    <a:pt x="706" y="372"/>
                  </a:lnTo>
                  <a:lnTo>
                    <a:pt x="695" y="363"/>
                  </a:lnTo>
                  <a:lnTo>
                    <a:pt x="611" y="274"/>
                  </a:lnTo>
                  <a:lnTo>
                    <a:pt x="591" y="264"/>
                  </a:lnTo>
                  <a:lnTo>
                    <a:pt x="572" y="245"/>
                  </a:lnTo>
                  <a:lnTo>
                    <a:pt x="580" y="208"/>
                  </a:lnTo>
                  <a:lnTo>
                    <a:pt x="567" y="177"/>
                  </a:lnTo>
                  <a:lnTo>
                    <a:pt x="528" y="117"/>
                  </a:lnTo>
                  <a:lnTo>
                    <a:pt x="495" y="75"/>
                  </a:lnTo>
                  <a:lnTo>
                    <a:pt x="455" y="28"/>
                  </a:lnTo>
                  <a:lnTo>
                    <a:pt x="422" y="0"/>
                  </a:lnTo>
                  <a:lnTo>
                    <a:pt x="242" y="22"/>
                  </a:lnTo>
                  <a:lnTo>
                    <a:pt x="7" y="575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FFC281"/>
            </a:solidFill>
            <a:ln w="1588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4" name="Freeform 42"/>
            <p:cNvSpPr>
              <a:spLocks/>
            </p:cNvSpPr>
            <p:nvPr/>
          </p:nvSpPr>
          <p:spPr bwMode="auto">
            <a:xfrm>
              <a:off x="3022" y="2863"/>
              <a:ext cx="228" cy="222"/>
            </a:xfrm>
            <a:custGeom>
              <a:avLst/>
              <a:gdLst>
                <a:gd name="T0" fmla="*/ 1 w 457"/>
                <a:gd name="T1" fmla="*/ 3 h 444"/>
                <a:gd name="T2" fmla="*/ 1 w 457"/>
                <a:gd name="T3" fmla="*/ 5 h 444"/>
                <a:gd name="T4" fmla="*/ 0 w 457"/>
                <a:gd name="T5" fmla="*/ 6 h 444"/>
                <a:gd name="T6" fmla="*/ 0 w 457"/>
                <a:gd name="T7" fmla="*/ 7 h 444"/>
                <a:gd name="T8" fmla="*/ 0 w 457"/>
                <a:gd name="T9" fmla="*/ 10 h 444"/>
                <a:gd name="T10" fmla="*/ 0 w 457"/>
                <a:gd name="T11" fmla="*/ 12 h 444"/>
                <a:gd name="T12" fmla="*/ 0 w 457"/>
                <a:gd name="T13" fmla="*/ 13 h 444"/>
                <a:gd name="T14" fmla="*/ 0 w 457"/>
                <a:gd name="T15" fmla="*/ 14 h 444"/>
                <a:gd name="T16" fmla="*/ 13 w 457"/>
                <a:gd name="T17" fmla="*/ 10 h 444"/>
                <a:gd name="T18" fmla="*/ 14 w 457"/>
                <a:gd name="T19" fmla="*/ 7 h 444"/>
                <a:gd name="T20" fmla="*/ 11 w 457"/>
                <a:gd name="T21" fmla="*/ 0 h 444"/>
                <a:gd name="T22" fmla="*/ 5 w 457"/>
                <a:gd name="T23" fmla="*/ 2 h 444"/>
                <a:gd name="T24" fmla="*/ 1 w 457"/>
                <a:gd name="T25" fmla="*/ 3 h 4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57"/>
                <a:gd name="T40" fmla="*/ 0 h 444"/>
                <a:gd name="T41" fmla="*/ 457 w 457"/>
                <a:gd name="T42" fmla="*/ 444 h 44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57" h="444">
                  <a:moveTo>
                    <a:pt x="58" y="103"/>
                  </a:moveTo>
                  <a:lnTo>
                    <a:pt x="34" y="133"/>
                  </a:lnTo>
                  <a:lnTo>
                    <a:pt x="13" y="181"/>
                  </a:lnTo>
                  <a:lnTo>
                    <a:pt x="4" y="224"/>
                  </a:lnTo>
                  <a:lnTo>
                    <a:pt x="0" y="306"/>
                  </a:lnTo>
                  <a:lnTo>
                    <a:pt x="3" y="361"/>
                  </a:lnTo>
                  <a:lnTo>
                    <a:pt x="9" y="407"/>
                  </a:lnTo>
                  <a:lnTo>
                    <a:pt x="22" y="444"/>
                  </a:lnTo>
                  <a:lnTo>
                    <a:pt x="426" y="312"/>
                  </a:lnTo>
                  <a:lnTo>
                    <a:pt x="457" y="255"/>
                  </a:lnTo>
                  <a:lnTo>
                    <a:pt x="379" y="0"/>
                  </a:lnTo>
                  <a:lnTo>
                    <a:pt x="184" y="47"/>
                  </a:lnTo>
                  <a:lnTo>
                    <a:pt x="58" y="103"/>
                  </a:lnTo>
                  <a:close/>
                </a:path>
              </a:pathLst>
            </a:custGeom>
            <a:solidFill>
              <a:srgbClr val="622100"/>
            </a:solidFill>
            <a:ln w="1588">
              <a:solidFill>
                <a:srgbClr val="6221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5" name="Freeform 43"/>
            <p:cNvSpPr>
              <a:spLocks/>
            </p:cNvSpPr>
            <p:nvPr/>
          </p:nvSpPr>
          <p:spPr bwMode="auto">
            <a:xfrm>
              <a:off x="4527" y="2397"/>
              <a:ext cx="102" cy="30"/>
            </a:xfrm>
            <a:custGeom>
              <a:avLst/>
              <a:gdLst>
                <a:gd name="T0" fmla="*/ 0 w 203"/>
                <a:gd name="T1" fmla="*/ 2 h 59"/>
                <a:gd name="T2" fmla="*/ 1 w 203"/>
                <a:gd name="T3" fmla="*/ 1 h 59"/>
                <a:gd name="T4" fmla="*/ 2 w 203"/>
                <a:gd name="T5" fmla="*/ 2 h 59"/>
                <a:gd name="T6" fmla="*/ 3 w 203"/>
                <a:gd name="T7" fmla="*/ 1 h 59"/>
                <a:gd name="T8" fmla="*/ 5 w 203"/>
                <a:gd name="T9" fmla="*/ 0 h 59"/>
                <a:gd name="T10" fmla="*/ 5 w 203"/>
                <a:gd name="T11" fmla="*/ 0 h 59"/>
                <a:gd name="T12" fmla="*/ 7 w 203"/>
                <a:gd name="T13" fmla="*/ 1 h 59"/>
                <a:gd name="T14" fmla="*/ 7 w 203"/>
                <a:gd name="T15" fmla="*/ 2 h 59"/>
                <a:gd name="T16" fmla="*/ 4 w 203"/>
                <a:gd name="T17" fmla="*/ 2 h 59"/>
                <a:gd name="T18" fmla="*/ 3 w 203"/>
                <a:gd name="T19" fmla="*/ 2 h 59"/>
                <a:gd name="T20" fmla="*/ 2 w 203"/>
                <a:gd name="T21" fmla="*/ 2 h 59"/>
                <a:gd name="T22" fmla="*/ 1 w 203"/>
                <a:gd name="T23" fmla="*/ 2 h 59"/>
                <a:gd name="T24" fmla="*/ 1 w 203"/>
                <a:gd name="T25" fmla="*/ 2 h 59"/>
                <a:gd name="T26" fmla="*/ 0 w 203"/>
                <a:gd name="T27" fmla="*/ 2 h 5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3"/>
                <a:gd name="T43" fmla="*/ 0 h 59"/>
                <a:gd name="T44" fmla="*/ 203 w 203"/>
                <a:gd name="T45" fmla="*/ 59 h 5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3" h="59">
                  <a:moveTo>
                    <a:pt x="0" y="53"/>
                  </a:moveTo>
                  <a:lnTo>
                    <a:pt x="21" y="28"/>
                  </a:lnTo>
                  <a:lnTo>
                    <a:pt x="51" y="33"/>
                  </a:lnTo>
                  <a:lnTo>
                    <a:pt x="84" y="25"/>
                  </a:lnTo>
                  <a:lnTo>
                    <a:pt x="136" y="0"/>
                  </a:lnTo>
                  <a:lnTo>
                    <a:pt x="152" y="0"/>
                  </a:lnTo>
                  <a:lnTo>
                    <a:pt x="203" y="28"/>
                  </a:lnTo>
                  <a:lnTo>
                    <a:pt x="197" y="41"/>
                  </a:lnTo>
                  <a:lnTo>
                    <a:pt x="128" y="38"/>
                  </a:lnTo>
                  <a:lnTo>
                    <a:pt x="89" y="51"/>
                  </a:lnTo>
                  <a:lnTo>
                    <a:pt x="43" y="53"/>
                  </a:lnTo>
                  <a:lnTo>
                    <a:pt x="14" y="59"/>
                  </a:lnTo>
                  <a:lnTo>
                    <a:pt x="5" y="59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6" name="Freeform 44"/>
            <p:cNvSpPr>
              <a:spLocks/>
            </p:cNvSpPr>
            <p:nvPr/>
          </p:nvSpPr>
          <p:spPr bwMode="auto">
            <a:xfrm>
              <a:off x="4456" y="2397"/>
              <a:ext cx="115" cy="139"/>
            </a:xfrm>
            <a:custGeom>
              <a:avLst/>
              <a:gdLst>
                <a:gd name="T0" fmla="*/ 4 w 228"/>
                <a:gd name="T1" fmla="*/ 2 h 277"/>
                <a:gd name="T2" fmla="*/ 4 w 228"/>
                <a:gd name="T3" fmla="*/ 2 h 277"/>
                <a:gd name="T4" fmla="*/ 3 w 228"/>
                <a:gd name="T5" fmla="*/ 2 h 277"/>
                <a:gd name="T6" fmla="*/ 2 w 228"/>
                <a:gd name="T7" fmla="*/ 1 h 277"/>
                <a:gd name="T8" fmla="*/ 1 w 228"/>
                <a:gd name="T9" fmla="*/ 0 h 277"/>
                <a:gd name="T10" fmla="*/ 0 w 228"/>
                <a:gd name="T11" fmla="*/ 1 h 277"/>
                <a:gd name="T12" fmla="*/ 1 w 228"/>
                <a:gd name="T13" fmla="*/ 1 h 277"/>
                <a:gd name="T14" fmla="*/ 1 w 228"/>
                <a:gd name="T15" fmla="*/ 1 h 277"/>
                <a:gd name="T16" fmla="*/ 2 w 228"/>
                <a:gd name="T17" fmla="*/ 2 h 277"/>
                <a:gd name="T18" fmla="*/ 3 w 228"/>
                <a:gd name="T19" fmla="*/ 2 h 277"/>
                <a:gd name="T20" fmla="*/ 4 w 228"/>
                <a:gd name="T21" fmla="*/ 3 h 277"/>
                <a:gd name="T22" fmla="*/ 4 w 228"/>
                <a:gd name="T23" fmla="*/ 4 h 277"/>
                <a:gd name="T24" fmla="*/ 4 w 228"/>
                <a:gd name="T25" fmla="*/ 8 h 277"/>
                <a:gd name="T26" fmla="*/ 5 w 228"/>
                <a:gd name="T27" fmla="*/ 8 h 277"/>
                <a:gd name="T28" fmla="*/ 5 w 228"/>
                <a:gd name="T29" fmla="*/ 9 h 277"/>
                <a:gd name="T30" fmla="*/ 5 w 228"/>
                <a:gd name="T31" fmla="*/ 8 h 277"/>
                <a:gd name="T32" fmla="*/ 7 w 228"/>
                <a:gd name="T33" fmla="*/ 8 h 277"/>
                <a:gd name="T34" fmla="*/ 8 w 228"/>
                <a:gd name="T35" fmla="*/ 8 h 277"/>
                <a:gd name="T36" fmla="*/ 8 w 228"/>
                <a:gd name="T37" fmla="*/ 7 h 277"/>
                <a:gd name="T38" fmla="*/ 6 w 228"/>
                <a:gd name="T39" fmla="*/ 7 h 277"/>
                <a:gd name="T40" fmla="*/ 5 w 228"/>
                <a:gd name="T41" fmla="*/ 8 h 277"/>
                <a:gd name="T42" fmla="*/ 4 w 228"/>
                <a:gd name="T43" fmla="*/ 7 h 277"/>
                <a:gd name="T44" fmla="*/ 4 w 228"/>
                <a:gd name="T45" fmla="*/ 3 h 277"/>
                <a:gd name="T46" fmla="*/ 4 w 228"/>
                <a:gd name="T47" fmla="*/ 2 h 27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28"/>
                <a:gd name="T73" fmla="*/ 0 h 277"/>
                <a:gd name="T74" fmla="*/ 228 w 228"/>
                <a:gd name="T75" fmla="*/ 277 h 27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28" h="277">
                  <a:moveTo>
                    <a:pt x="112" y="59"/>
                  </a:moveTo>
                  <a:lnTo>
                    <a:pt x="104" y="38"/>
                  </a:lnTo>
                  <a:lnTo>
                    <a:pt x="71" y="33"/>
                  </a:lnTo>
                  <a:lnTo>
                    <a:pt x="42" y="21"/>
                  </a:lnTo>
                  <a:lnTo>
                    <a:pt x="12" y="0"/>
                  </a:lnTo>
                  <a:lnTo>
                    <a:pt x="0" y="16"/>
                  </a:lnTo>
                  <a:lnTo>
                    <a:pt x="4" y="28"/>
                  </a:lnTo>
                  <a:lnTo>
                    <a:pt x="12" y="25"/>
                  </a:lnTo>
                  <a:lnTo>
                    <a:pt x="39" y="41"/>
                  </a:lnTo>
                  <a:lnTo>
                    <a:pt x="76" y="58"/>
                  </a:lnTo>
                  <a:lnTo>
                    <a:pt x="104" y="67"/>
                  </a:lnTo>
                  <a:lnTo>
                    <a:pt x="110" y="100"/>
                  </a:lnTo>
                  <a:lnTo>
                    <a:pt x="102" y="231"/>
                  </a:lnTo>
                  <a:lnTo>
                    <a:pt x="146" y="247"/>
                  </a:lnTo>
                  <a:lnTo>
                    <a:pt x="155" y="277"/>
                  </a:lnTo>
                  <a:lnTo>
                    <a:pt x="159" y="247"/>
                  </a:lnTo>
                  <a:lnTo>
                    <a:pt x="193" y="225"/>
                  </a:lnTo>
                  <a:lnTo>
                    <a:pt x="224" y="225"/>
                  </a:lnTo>
                  <a:lnTo>
                    <a:pt x="228" y="206"/>
                  </a:lnTo>
                  <a:lnTo>
                    <a:pt x="191" y="210"/>
                  </a:lnTo>
                  <a:lnTo>
                    <a:pt x="155" y="229"/>
                  </a:lnTo>
                  <a:lnTo>
                    <a:pt x="110" y="218"/>
                  </a:lnTo>
                  <a:lnTo>
                    <a:pt x="114" y="74"/>
                  </a:lnTo>
                  <a:lnTo>
                    <a:pt x="112" y="5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7" name="Freeform 45"/>
            <p:cNvSpPr>
              <a:spLocks/>
            </p:cNvSpPr>
            <p:nvPr/>
          </p:nvSpPr>
          <p:spPr bwMode="auto">
            <a:xfrm>
              <a:off x="4566" y="2484"/>
              <a:ext cx="48" cy="50"/>
            </a:xfrm>
            <a:custGeom>
              <a:avLst/>
              <a:gdLst>
                <a:gd name="T0" fmla="*/ 0 w 96"/>
                <a:gd name="T1" fmla="*/ 0 h 100"/>
                <a:gd name="T2" fmla="*/ 1 w 96"/>
                <a:gd name="T3" fmla="*/ 2 h 100"/>
                <a:gd name="T4" fmla="*/ 2 w 96"/>
                <a:gd name="T5" fmla="*/ 3 h 100"/>
                <a:gd name="T6" fmla="*/ 3 w 96"/>
                <a:gd name="T7" fmla="*/ 3 h 100"/>
                <a:gd name="T8" fmla="*/ 3 w 96"/>
                <a:gd name="T9" fmla="*/ 2 h 100"/>
                <a:gd name="T10" fmla="*/ 2 w 96"/>
                <a:gd name="T11" fmla="*/ 1 h 100"/>
                <a:gd name="T12" fmla="*/ 1 w 96"/>
                <a:gd name="T13" fmla="*/ 1 h 100"/>
                <a:gd name="T14" fmla="*/ 1 w 96"/>
                <a:gd name="T15" fmla="*/ 0 h 100"/>
                <a:gd name="T16" fmla="*/ 0 w 96"/>
                <a:gd name="T17" fmla="*/ 0 h 1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6"/>
                <a:gd name="T28" fmla="*/ 0 h 100"/>
                <a:gd name="T29" fmla="*/ 96 w 96"/>
                <a:gd name="T30" fmla="*/ 100 h 1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6" h="100">
                  <a:moveTo>
                    <a:pt x="0" y="0"/>
                  </a:moveTo>
                  <a:lnTo>
                    <a:pt x="16" y="40"/>
                  </a:lnTo>
                  <a:lnTo>
                    <a:pt x="62" y="66"/>
                  </a:lnTo>
                  <a:lnTo>
                    <a:pt x="96" y="100"/>
                  </a:lnTo>
                  <a:lnTo>
                    <a:pt x="76" y="57"/>
                  </a:lnTo>
                  <a:lnTo>
                    <a:pt x="58" y="29"/>
                  </a:lnTo>
                  <a:lnTo>
                    <a:pt x="32" y="8"/>
                  </a:lnTo>
                  <a:lnTo>
                    <a:pt x="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8" name="Freeform 46"/>
            <p:cNvSpPr>
              <a:spLocks/>
            </p:cNvSpPr>
            <p:nvPr/>
          </p:nvSpPr>
          <p:spPr bwMode="auto">
            <a:xfrm>
              <a:off x="4478" y="2426"/>
              <a:ext cx="32" cy="15"/>
            </a:xfrm>
            <a:custGeom>
              <a:avLst/>
              <a:gdLst>
                <a:gd name="T0" fmla="*/ 1 w 65"/>
                <a:gd name="T1" fmla="*/ 0 h 29"/>
                <a:gd name="T2" fmla="*/ 1 w 65"/>
                <a:gd name="T3" fmla="*/ 1 h 29"/>
                <a:gd name="T4" fmla="*/ 0 w 65"/>
                <a:gd name="T5" fmla="*/ 1 h 29"/>
                <a:gd name="T6" fmla="*/ 0 w 65"/>
                <a:gd name="T7" fmla="*/ 1 h 29"/>
                <a:gd name="T8" fmla="*/ 1 w 65"/>
                <a:gd name="T9" fmla="*/ 1 h 29"/>
                <a:gd name="T10" fmla="*/ 2 w 65"/>
                <a:gd name="T11" fmla="*/ 1 h 29"/>
                <a:gd name="T12" fmla="*/ 1 w 65"/>
                <a:gd name="T13" fmla="*/ 0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29"/>
                <a:gd name="T23" fmla="*/ 65 w 65"/>
                <a:gd name="T24" fmla="*/ 29 h 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29">
                  <a:moveTo>
                    <a:pt x="53" y="0"/>
                  </a:moveTo>
                  <a:lnTo>
                    <a:pt x="34" y="9"/>
                  </a:lnTo>
                  <a:lnTo>
                    <a:pt x="0" y="14"/>
                  </a:lnTo>
                  <a:lnTo>
                    <a:pt x="3" y="25"/>
                  </a:lnTo>
                  <a:lnTo>
                    <a:pt x="38" y="29"/>
                  </a:lnTo>
                  <a:lnTo>
                    <a:pt x="65" y="16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9" name="Freeform 47"/>
            <p:cNvSpPr>
              <a:spLocks/>
            </p:cNvSpPr>
            <p:nvPr/>
          </p:nvSpPr>
          <p:spPr bwMode="auto">
            <a:xfrm>
              <a:off x="4545" y="2421"/>
              <a:ext cx="64" cy="17"/>
            </a:xfrm>
            <a:custGeom>
              <a:avLst/>
              <a:gdLst>
                <a:gd name="T0" fmla="*/ 0 w 127"/>
                <a:gd name="T1" fmla="*/ 1 h 34"/>
                <a:gd name="T2" fmla="*/ 1 w 127"/>
                <a:gd name="T3" fmla="*/ 1 h 34"/>
                <a:gd name="T4" fmla="*/ 1 w 127"/>
                <a:gd name="T5" fmla="*/ 1 h 34"/>
                <a:gd name="T6" fmla="*/ 2 w 127"/>
                <a:gd name="T7" fmla="*/ 1 h 34"/>
                <a:gd name="T8" fmla="*/ 3 w 127"/>
                <a:gd name="T9" fmla="*/ 1 h 34"/>
                <a:gd name="T10" fmla="*/ 4 w 127"/>
                <a:gd name="T11" fmla="*/ 1 h 34"/>
                <a:gd name="T12" fmla="*/ 4 w 127"/>
                <a:gd name="T13" fmla="*/ 1 h 34"/>
                <a:gd name="T14" fmla="*/ 4 w 127"/>
                <a:gd name="T15" fmla="*/ 1 h 34"/>
                <a:gd name="T16" fmla="*/ 4 w 127"/>
                <a:gd name="T17" fmla="*/ 1 h 34"/>
                <a:gd name="T18" fmla="*/ 3 w 127"/>
                <a:gd name="T19" fmla="*/ 1 h 34"/>
                <a:gd name="T20" fmla="*/ 2 w 127"/>
                <a:gd name="T21" fmla="*/ 1 h 34"/>
                <a:gd name="T22" fmla="*/ 1 w 127"/>
                <a:gd name="T23" fmla="*/ 0 h 34"/>
                <a:gd name="T24" fmla="*/ 0 w 127"/>
                <a:gd name="T25" fmla="*/ 1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7"/>
                <a:gd name="T40" fmla="*/ 0 h 34"/>
                <a:gd name="T41" fmla="*/ 127 w 127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7" h="34">
                  <a:moveTo>
                    <a:pt x="0" y="4"/>
                  </a:moveTo>
                  <a:lnTo>
                    <a:pt x="14" y="14"/>
                  </a:lnTo>
                  <a:lnTo>
                    <a:pt x="22" y="25"/>
                  </a:lnTo>
                  <a:lnTo>
                    <a:pt x="47" y="34"/>
                  </a:lnTo>
                  <a:lnTo>
                    <a:pt x="79" y="34"/>
                  </a:lnTo>
                  <a:lnTo>
                    <a:pt x="110" y="27"/>
                  </a:lnTo>
                  <a:lnTo>
                    <a:pt x="127" y="19"/>
                  </a:lnTo>
                  <a:lnTo>
                    <a:pt x="122" y="10"/>
                  </a:lnTo>
                  <a:lnTo>
                    <a:pt x="97" y="18"/>
                  </a:lnTo>
                  <a:lnTo>
                    <a:pt x="79" y="18"/>
                  </a:lnTo>
                  <a:lnTo>
                    <a:pt x="58" y="10"/>
                  </a:lnTo>
                  <a:lnTo>
                    <a:pt x="26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60" name="Freeform 48"/>
            <p:cNvSpPr>
              <a:spLocks/>
            </p:cNvSpPr>
            <p:nvPr/>
          </p:nvSpPr>
          <p:spPr bwMode="auto">
            <a:xfrm>
              <a:off x="4483" y="2453"/>
              <a:ext cx="273" cy="179"/>
            </a:xfrm>
            <a:custGeom>
              <a:avLst/>
              <a:gdLst>
                <a:gd name="T0" fmla="*/ 0 w 546"/>
                <a:gd name="T1" fmla="*/ 0 h 356"/>
                <a:gd name="T2" fmla="*/ 1 w 546"/>
                <a:gd name="T3" fmla="*/ 2 h 356"/>
                <a:gd name="T4" fmla="*/ 1 w 546"/>
                <a:gd name="T5" fmla="*/ 6 h 356"/>
                <a:gd name="T6" fmla="*/ 2 w 546"/>
                <a:gd name="T7" fmla="*/ 7 h 356"/>
                <a:gd name="T8" fmla="*/ 3 w 546"/>
                <a:gd name="T9" fmla="*/ 9 h 356"/>
                <a:gd name="T10" fmla="*/ 4 w 546"/>
                <a:gd name="T11" fmla="*/ 11 h 356"/>
                <a:gd name="T12" fmla="*/ 7 w 546"/>
                <a:gd name="T13" fmla="*/ 12 h 356"/>
                <a:gd name="T14" fmla="*/ 9 w 546"/>
                <a:gd name="T15" fmla="*/ 12 h 356"/>
                <a:gd name="T16" fmla="*/ 10 w 546"/>
                <a:gd name="T17" fmla="*/ 10 h 356"/>
                <a:gd name="T18" fmla="*/ 12 w 546"/>
                <a:gd name="T19" fmla="*/ 11 h 356"/>
                <a:gd name="T20" fmla="*/ 14 w 546"/>
                <a:gd name="T21" fmla="*/ 10 h 356"/>
                <a:gd name="T22" fmla="*/ 17 w 546"/>
                <a:gd name="T23" fmla="*/ 6 h 356"/>
                <a:gd name="T24" fmla="*/ 17 w 546"/>
                <a:gd name="T25" fmla="*/ 2 h 356"/>
                <a:gd name="T26" fmla="*/ 17 w 546"/>
                <a:gd name="T27" fmla="*/ 7 h 356"/>
                <a:gd name="T28" fmla="*/ 14 w 546"/>
                <a:gd name="T29" fmla="*/ 9 h 356"/>
                <a:gd name="T30" fmla="*/ 12 w 546"/>
                <a:gd name="T31" fmla="*/ 10 h 356"/>
                <a:gd name="T32" fmla="*/ 11 w 546"/>
                <a:gd name="T33" fmla="*/ 10 h 356"/>
                <a:gd name="T34" fmla="*/ 12 w 546"/>
                <a:gd name="T35" fmla="*/ 9 h 356"/>
                <a:gd name="T36" fmla="*/ 13 w 546"/>
                <a:gd name="T37" fmla="*/ 7 h 356"/>
                <a:gd name="T38" fmla="*/ 7 w 546"/>
                <a:gd name="T39" fmla="*/ 11 h 356"/>
                <a:gd name="T40" fmla="*/ 4 w 546"/>
                <a:gd name="T41" fmla="*/ 10 h 356"/>
                <a:gd name="T42" fmla="*/ 2 w 546"/>
                <a:gd name="T43" fmla="*/ 7 h 356"/>
                <a:gd name="T44" fmla="*/ 1 w 546"/>
                <a:gd name="T45" fmla="*/ 5 h 356"/>
                <a:gd name="T46" fmla="*/ 0 w 546"/>
                <a:gd name="T47" fmla="*/ 0 h 35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46"/>
                <a:gd name="T73" fmla="*/ 0 h 356"/>
                <a:gd name="T74" fmla="*/ 546 w 546"/>
                <a:gd name="T75" fmla="*/ 356 h 35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46" h="356">
                  <a:moveTo>
                    <a:pt x="0" y="0"/>
                  </a:moveTo>
                  <a:lnTo>
                    <a:pt x="8" y="40"/>
                  </a:lnTo>
                  <a:lnTo>
                    <a:pt x="49" y="161"/>
                  </a:lnTo>
                  <a:lnTo>
                    <a:pt x="82" y="209"/>
                  </a:lnTo>
                  <a:lnTo>
                    <a:pt x="108" y="285"/>
                  </a:lnTo>
                  <a:lnTo>
                    <a:pt x="142" y="328"/>
                  </a:lnTo>
                  <a:lnTo>
                    <a:pt x="243" y="356"/>
                  </a:lnTo>
                  <a:lnTo>
                    <a:pt x="260" y="353"/>
                  </a:lnTo>
                  <a:lnTo>
                    <a:pt x="342" y="307"/>
                  </a:lnTo>
                  <a:lnTo>
                    <a:pt x="410" y="320"/>
                  </a:lnTo>
                  <a:lnTo>
                    <a:pt x="473" y="298"/>
                  </a:lnTo>
                  <a:lnTo>
                    <a:pt x="546" y="190"/>
                  </a:lnTo>
                  <a:lnTo>
                    <a:pt x="546" y="51"/>
                  </a:lnTo>
                  <a:lnTo>
                    <a:pt x="525" y="192"/>
                  </a:lnTo>
                  <a:lnTo>
                    <a:pt x="455" y="279"/>
                  </a:lnTo>
                  <a:lnTo>
                    <a:pt x="397" y="301"/>
                  </a:lnTo>
                  <a:lnTo>
                    <a:pt x="363" y="296"/>
                  </a:lnTo>
                  <a:lnTo>
                    <a:pt x="403" y="273"/>
                  </a:lnTo>
                  <a:lnTo>
                    <a:pt x="429" y="209"/>
                  </a:lnTo>
                  <a:lnTo>
                    <a:pt x="241" y="335"/>
                  </a:lnTo>
                  <a:lnTo>
                    <a:pt x="140" y="319"/>
                  </a:lnTo>
                  <a:lnTo>
                    <a:pt x="86" y="197"/>
                  </a:lnTo>
                  <a:lnTo>
                    <a:pt x="51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61" name="Freeform 49"/>
            <p:cNvSpPr>
              <a:spLocks/>
            </p:cNvSpPr>
            <p:nvPr/>
          </p:nvSpPr>
          <p:spPr bwMode="auto">
            <a:xfrm>
              <a:off x="4532" y="2539"/>
              <a:ext cx="90" cy="24"/>
            </a:xfrm>
            <a:custGeom>
              <a:avLst/>
              <a:gdLst>
                <a:gd name="T0" fmla="*/ 0 w 181"/>
                <a:gd name="T1" fmla="*/ 1 h 46"/>
                <a:gd name="T2" fmla="*/ 0 w 181"/>
                <a:gd name="T3" fmla="*/ 1 h 46"/>
                <a:gd name="T4" fmla="*/ 4 w 181"/>
                <a:gd name="T5" fmla="*/ 1 h 46"/>
                <a:gd name="T6" fmla="*/ 4 w 181"/>
                <a:gd name="T7" fmla="*/ 0 h 46"/>
                <a:gd name="T8" fmla="*/ 5 w 181"/>
                <a:gd name="T9" fmla="*/ 1 h 46"/>
                <a:gd name="T10" fmla="*/ 5 w 181"/>
                <a:gd name="T11" fmla="*/ 2 h 46"/>
                <a:gd name="T12" fmla="*/ 4 w 181"/>
                <a:gd name="T13" fmla="*/ 2 h 46"/>
                <a:gd name="T14" fmla="*/ 4 w 181"/>
                <a:gd name="T15" fmla="*/ 1 h 46"/>
                <a:gd name="T16" fmla="*/ 3 w 181"/>
                <a:gd name="T17" fmla="*/ 2 h 46"/>
                <a:gd name="T18" fmla="*/ 3 w 181"/>
                <a:gd name="T19" fmla="*/ 1 h 46"/>
                <a:gd name="T20" fmla="*/ 1 w 181"/>
                <a:gd name="T21" fmla="*/ 1 h 46"/>
                <a:gd name="T22" fmla="*/ 2 w 181"/>
                <a:gd name="T23" fmla="*/ 2 h 46"/>
                <a:gd name="T24" fmla="*/ 1 w 181"/>
                <a:gd name="T25" fmla="*/ 2 h 46"/>
                <a:gd name="T26" fmla="*/ 0 w 181"/>
                <a:gd name="T27" fmla="*/ 1 h 46"/>
                <a:gd name="T28" fmla="*/ 0 w 181"/>
                <a:gd name="T29" fmla="*/ 1 h 46"/>
                <a:gd name="T30" fmla="*/ 0 w 181"/>
                <a:gd name="T31" fmla="*/ 1 h 4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1"/>
                <a:gd name="T49" fmla="*/ 0 h 46"/>
                <a:gd name="T50" fmla="*/ 181 w 181"/>
                <a:gd name="T51" fmla="*/ 46 h 4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1" h="46">
                  <a:moveTo>
                    <a:pt x="0" y="7"/>
                  </a:moveTo>
                  <a:lnTo>
                    <a:pt x="28" y="16"/>
                  </a:lnTo>
                  <a:lnTo>
                    <a:pt x="143" y="7"/>
                  </a:lnTo>
                  <a:lnTo>
                    <a:pt x="148" y="0"/>
                  </a:lnTo>
                  <a:lnTo>
                    <a:pt x="175" y="7"/>
                  </a:lnTo>
                  <a:lnTo>
                    <a:pt x="181" y="39"/>
                  </a:lnTo>
                  <a:lnTo>
                    <a:pt x="157" y="46"/>
                  </a:lnTo>
                  <a:lnTo>
                    <a:pt x="141" y="25"/>
                  </a:lnTo>
                  <a:lnTo>
                    <a:pt x="101" y="39"/>
                  </a:lnTo>
                  <a:lnTo>
                    <a:pt x="111" y="20"/>
                  </a:lnTo>
                  <a:lnTo>
                    <a:pt x="61" y="25"/>
                  </a:lnTo>
                  <a:lnTo>
                    <a:pt x="73" y="39"/>
                  </a:lnTo>
                  <a:lnTo>
                    <a:pt x="50" y="37"/>
                  </a:lnTo>
                  <a:lnTo>
                    <a:pt x="31" y="25"/>
                  </a:lnTo>
                  <a:lnTo>
                    <a:pt x="0" y="12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62" name="Freeform 50"/>
            <p:cNvSpPr>
              <a:spLocks/>
            </p:cNvSpPr>
            <p:nvPr/>
          </p:nvSpPr>
          <p:spPr bwMode="auto">
            <a:xfrm>
              <a:off x="4546" y="2567"/>
              <a:ext cx="51" cy="20"/>
            </a:xfrm>
            <a:custGeom>
              <a:avLst/>
              <a:gdLst>
                <a:gd name="T0" fmla="*/ 0 w 103"/>
                <a:gd name="T1" fmla="*/ 1 h 39"/>
                <a:gd name="T2" fmla="*/ 0 w 103"/>
                <a:gd name="T3" fmla="*/ 1 h 39"/>
                <a:gd name="T4" fmla="*/ 2 w 103"/>
                <a:gd name="T5" fmla="*/ 2 h 39"/>
                <a:gd name="T6" fmla="*/ 3 w 103"/>
                <a:gd name="T7" fmla="*/ 2 h 39"/>
                <a:gd name="T8" fmla="*/ 2 w 103"/>
                <a:gd name="T9" fmla="*/ 1 h 39"/>
                <a:gd name="T10" fmla="*/ 0 w 103"/>
                <a:gd name="T11" fmla="*/ 1 h 39"/>
                <a:gd name="T12" fmla="*/ 0 w 103"/>
                <a:gd name="T13" fmla="*/ 0 h 39"/>
                <a:gd name="T14" fmla="*/ 0 w 103"/>
                <a:gd name="T15" fmla="*/ 1 h 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3"/>
                <a:gd name="T25" fmla="*/ 0 h 39"/>
                <a:gd name="T26" fmla="*/ 103 w 103"/>
                <a:gd name="T27" fmla="*/ 39 h 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3" h="39">
                  <a:moveTo>
                    <a:pt x="0" y="5"/>
                  </a:moveTo>
                  <a:lnTo>
                    <a:pt x="31" y="29"/>
                  </a:lnTo>
                  <a:lnTo>
                    <a:pt x="95" y="39"/>
                  </a:lnTo>
                  <a:lnTo>
                    <a:pt x="103" y="34"/>
                  </a:lnTo>
                  <a:lnTo>
                    <a:pt x="88" y="9"/>
                  </a:lnTo>
                  <a:lnTo>
                    <a:pt x="24" y="5"/>
                  </a:lnTo>
                  <a:lnTo>
                    <a:pt x="3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63" name="Freeform 51"/>
            <p:cNvSpPr>
              <a:spLocks/>
            </p:cNvSpPr>
            <p:nvPr/>
          </p:nvSpPr>
          <p:spPr bwMode="auto">
            <a:xfrm>
              <a:off x="4712" y="2470"/>
              <a:ext cx="12" cy="49"/>
            </a:xfrm>
            <a:custGeom>
              <a:avLst/>
              <a:gdLst>
                <a:gd name="T0" fmla="*/ 0 w 25"/>
                <a:gd name="T1" fmla="*/ 0 h 97"/>
                <a:gd name="T2" fmla="*/ 0 w 25"/>
                <a:gd name="T3" fmla="*/ 4 h 97"/>
                <a:gd name="T4" fmla="*/ 0 w 25"/>
                <a:gd name="T5" fmla="*/ 2 h 97"/>
                <a:gd name="T6" fmla="*/ 0 w 25"/>
                <a:gd name="T7" fmla="*/ 0 h 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97"/>
                <a:gd name="T14" fmla="*/ 25 w 25"/>
                <a:gd name="T15" fmla="*/ 97 h 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97">
                  <a:moveTo>
                    <a:pt x="0" y="0"/>
                  </a:moveTo>
                  <a:lnTo>
                    <a:pt x="0" y="97"/>
                  </a:lnTo>
                  <a:lnTo>
                    <a:pt x="25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64" name="Freeform 52"/>
            <p:cNvSpPr>
              <a:spLocks/>
            </p:cNvSpPr>
            <p:nvPr/>
          </p:nvSpPr>
          <p:spPr bwMode="auto">
            <a:xfrm>
              <a:off x="4604" y="2182"/>
              <a:ext cx="177" cy="293"/>
            </a:xfrm>
            <a:custGeom>
              <a:avLst/>
              <a:gdLst>
                <a:gd name="T0" fmla="*/ 3 w 354"/>
                <a:gd name="T1" fmla="*/ 2 h 585"/>
                <a:gd name="T2" fmla="*/ 3 w 354"/>
                <a:gd name="T3" fmla="*/ 3 h 585"/>
                <a:gd name="T4" fmla="*/ 5 w 354"/>
                <a:gd name="T5" fmla="*/ 4 h 585"/>
                <a:gd name="T6" fmla="*/ 3 w 354"/>
                <a:gd name="T7" fmla="*/ 4 h 585"/>
                <a:gd name="T8" fmla="*/ 3 w 354"/>
                <a:gd name="T9" fmla="*/ 4 h 585"/>
                <a:gd name="T10" fmla="*/ 5 w 354"/>
                <a:gd name="T11" fmla="*/ 5 h 585"/>
                <a:gd name="T12" fmla="*/ 5 w 354"/>
                <a:gd name="T13" fmla="*/ 6 h 585"/>
                <a:gd name="T14" fmla="*/ 2 w 354"/>
                <a:gd name="T15" fmla="*/ 5 h 585"/>
                <a:gd name="T16" fmla="*/ 3 w 354"/>
                <a:gd name="T17" fmla="*/ 7 h 585"/>
                <a:gd name="T18" fmla="*/ 6 w 354"/>
                <a:gd name="T19" fmla="*/ 8 h 585"/>
                <a:gd name="T20" fmla="*/ 6 w 354"/>
                <a:gd name="T21" fmla="*/ 8 h 585"/>
                <a:gd name="T22" fmla="*/ 3 w 354"/>
                <a:gd name="T23" fmla="*/ 8 h 585"/>
                <a:gd name="T24" fmla="*/ 5 w 354"/>
                <a:gd name="T25" fmla="*/ 10 h 585"/>
                <a:gd name="T26" fmla="*/ 5 w 354"/>
                <a:gd name="T27" fmla="*/ 10 h 585"/>
                <a:gd name="T28" fmla="*/ 3 w 354"/>
                <a:gd name="T29" fmla="*/ 9 h 585"/>
                <a:gd name="T30" fmla="*/ 1 w 354"/>
                <a:gd name="T31" fmla="*/ 10 h 585"/>
                <a:gd name="T32" fmla="*/ 3 w 354"/>
                <a:gd name="T33" fmla="*/ 11 h 585"/>
                <a:gd name="T34" fmla="*/ 3 w 354"/>
                <a:gd name="T35" fmla="*/ 12 h 585"/>
                <a:gd name="T36" fmla="*/ 1 w 354"/>
                <a:gd name="T37" fmla="*/ 10 h 585"/>
                <a:gd name="T38" fmla="*/ 0 w 354"/>
                <a:gd name="T39" fmla="*/ 8 h 585"/>
                <a:gd name="T40" fmla="*/ 1 w 354"/>
                <a:gd name="T41" fmla="*/ 11 h 585"/>
                <a:gd name="T42" fmla="*/ 3 w 354"/>
                <a:gd name="T43" fmla="*/ 13 h 585"/>
                <a:gd name="T44" fmla="*/ 6 w 354"/>
                <a:gd name="T45" fmla="*/ 14 h 585"/>
                <a:gd name="T46" fmla="*/ 7 w 354"/>
                <a:gd name="T47" fmla="*/ 15 h 585"/>
                <a:gd name="T48" fmla="*/ 9 w 354"/>
                <a:gd name="T49" fmla="*/ 13 h 585"/>
                <a:gd name="T50" fmla="*/ 11 w 354"/>
                <a:gd name="T51" fmla="*/ 12 h 585"/>
                <a:gd name="T52" fmla="*/ 11 w 354"/>
                <a:gd name="T53" fmla="*/ 14 h 585"/>
                <a:gd name="T54" fmla="*/ 10 w 354"/>
                <a:gd name="T55" fmla="*/ 17 h 585"/>
                <a:gd name="T56" fmla="*/ 9 w 354"/>
                <a:gd name="T57" fmla="*/ 18 h 585"/>
                <a:gd name="T58" fmla="*/ 7 w 354"/>
                <a:gd name="T59" fmla="*/ 18 h 585"/>
                <a:gd name="T60" fmla="*/ 9 w 354"/>
                <a:gd name="T61" fmla="*/ 19 h 585"/>
                <a:gd name="T62" fmla="*/ 11 w 354"/>
                <a:gd name="T63" fmla="*/ 17 h 585"/>
                <a:gd name="T64" fmla="*/ 11 w 354"/>
                <a:gd name="T65" fmla="*/ 14 h 585"/>
                <a:gd name="T66" fmla="*/ 11 w 354"/>
                <a:gd name="T67" fmla="*/ 9 h 585"/>
                <a:gd name="T68" fmla="*/ 9 w 354"/>
                <a:gd name="T69" fmla="*/ 4 h 585"/>
                <a:gd name="T70" fmla="*/ 6 w 354"/>
                <a:gd name="T71" fmla="*/ 1 h 585"/>
                <a:gd name="T72" fmla="*/ 5 w 354"/>
                <a:gd name="T73" fmla="*/ 1 h 58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54"/>
                <a:gd name="T112" fmla="*/ 0 h 585"/>
                <a:gd name="T113" fmla="*/ 354 w 354"/>
                <a:gd name="T114" fmla="*/ 585 h 58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54" h="585">
                  <a:moveTo>
                    <a:pt x="137" y="9"/>
                  </a:moveTo>
                  <a:lnTo>
                    <a:pt x="112" y="35"/>
                  </a:lnTo>
                  <a:lnTo>
                    <a:pt x="95" y="58"/>
                  </a:lnTo>
                  <a:lnTo>
                    <a:pt x="80" y="82"/>
                  </a:lnTo>
                  <a:lnTo>
                    <a:pt x="115" y="87"/>
                  </a:lnTo>
                  <a:lnTo>
                    <a:pt x="147" y="102"/>
                  </a:lnTo>
                  <a:lnTo>
                    <a:pt x="112" y="99"/>
                  </a:lnTo>
                  <a:lnTo>
                    <a:pt x="85" y="102"/>
                  </a:lnTo>
                  <a:lnTo>
                    <a:pt x="74" y="103"/>
                  </a:lnTo>
                  <a:lnTo>
                    <a:pt x="68" y="126"/>
                  </a:lnTo>
                  <a:lnTo>
                    <a:pt x="100" y="134"/>
                  </a:lnTo>
                  <a:lnTo>
                    <a:pt x="156" y="158"/>
                  </a:lnTo>
                  <a:lnTo>
                    <a:pt x="193" y="190"/>
                  </a:lnTo>
                  <a:lnTo>
                    <a:pt x="144" y="169"/>
                  </a:lnTo>
                  <a:lnTo>
                    <a:pt x="85" y="151"/>
                  </a:lnTo>
                  <a:lnTo>
                    <a:pt x="64" y="151"/>
                  </a:lnTo>
                  <a:lnTo>
                    <a:pt x="54" y="188"/>
                  </a:lnTo>
                  <a:lnTo>
                    <a:pt x="96" y="212"/>
                  </a:lnTo>
                  <a:lnTo>
                    <a:pt x="144" y="233"/>
                  </a:lnTo>
                  <a:lnTo>
                    <a:pt x="208" y="245"/>
                  </a:lnTo>
                  <a:lnTo>
                    <a:pt x="255" y="248"/>
                  </a:lnTo>
                  <a:lnTo>
                    <a:pt x="196" y="253"/>
                  </a:lnTo>
                  <a:lnTo>
                    <a:pt x="128" y="248"/>
                  </a:lnTo>
                  <a:lnTo>
                    <a:pt x="85" y="241"/>
                  </a:lnTo>
                  <a:lnTo>
                    <a:pt x="112" y="264"/>
                  </a:lnTo>
                  <a:lnTo>
                    <a:pt x="151" y="294"/>
                  </a:lnTo>
                  <a:lnTo>
                    <a:pt x="208" y="311"/>
                  </a:lnTo>
                  <a:lnTo>
                    <a:pt x="147" y="305"/>
                  </a:lnTo>
                  <a:lnTo>
                    <a:pt x="103" y="296"/>
                  </a:lnTo>
                  <a:lnTo>
                    <a:pt x="71" y="281"/>
                  </a:lnTo>
                  <a:lnTo>
                    <a:pt x="49" y="270"/>
                  </a:lnTo>
                  <a:lnTo>
                    <a:pt x="62" y="302"/>
                  </a:lnTo>
                  <a:lnTo>
                    <a:pt x="80" y="329"/>
                  </a:lnTo>
                  <a:lnTo>
                    <a:pt x="102" y="346"/>
                  </a:lnTo>
                  <a:lnTo>
                    <a:pt x="137" y="361"/>
                  </a:lnTo>
                  <a:lnTo>
                    <a:pt x="100" y="355"/>
                  </a:lnTo>
                  <a:lnTo>
                    <a:pt x="68" y="338"/>
                  </a:lnTo>
                  <a:lnTo>
                    <a:pt x="43" y="311"/>
                  </a:lnTo>
                  <a:lnTo>
                    <a:pt x="20" y="277"/>
                  </a:lnTo>
                  <a:lnTo>
                    <a:pt x="0" y="246"/>
                  </a:lnTo>
                  <a:lnTo>
                    <a:pt x="27" y="312"/>
                  </a:lnTo>
                  <a:lnTo>
                    <a:pt x="52" y="351"/>
                  </a:lnTo>
                  <a:lnTo>
                    <a:pt x="81" y="385"/>
                  </a:lnTo>
                  <a:lnTo>
                    <a:pt x="112" y="404"/>
                  </a:lnTo>
                  <a:lnTo>
                    <a:pt x="140" y="419"/>
                  </a:lnTo>
                  <a:lnTo>
                    <a:pt x="186" y="446"/>
                  </a:lnTo>
                  <a:lnTo>
                    <a:pt x="186" y="481"/>
                  </a:lnTo>
                  <a:lnTo>
                    <a:pt x="234" y="476"/>
                  </a:lnTo>
                  <a:lnTo>
                    <a:pt x="255" y="425"/>
                  </a:lnTo>
                  <a:lnTo>
                    <a:pt x="279" y="389"/>
                  </a:lnTo>
                  <a:lnTo>
                    <a:pt x="306" y="370"/>
                  </a:lnTo>
                  <a:lnTo>
                    <a:pt x="326" y="372"/>
                  </a:lnTo>
                  <a:lnTo>
                    <a:pt x="338" y="387"/>
                  </a:lnTo>
                  <a:lnTo>
                    <a:pt x="339" y="421"/>
                  </a:lnTo>
                  <a:lnTo>
                    <a:pt x="334" y="476"/>
                  </a:lnTo>
                  <a:lnTo>
                    <a:pt x="317" y="521"/>
                  </a:lnTo>
                  <a:lnTo>
                    <a:pt x="302" y="546"/>
                  </a:lnTo>
                  <a:lnTo>
                    <a:pt x="282" y="553"/>
                  </a:lnTo>
                  <a:lnTo>
                    <a:pt x="259" y="553"/>
                  </a:lnTo>
                  <a:lnTo>
                    <a:pt x="248" y="558"/>
                  </a:lnTo>
                  <a:lnTo>
                    <a:pt x="283" y="567"/>
                  </a:lnTo>
                  <a:lnTo>
                    <a:pt x="283" y="585"/>
                  </a:lnTo>
                  <a:lnTo>
                    <a:pt x="318" y="567"/>
                  </a:lnTo>
                  <a:lnTo>
                    <a:pt x="339" y="537"/>
                  </a:lnTo>
                  <a:lnTo>
                    <a:pt x="350" y="511"/>
                  </a:lnTo>
                  <a:lnTo>
                    <a:pt x="354" y="423"/>
                  </a:lnTo>
                  <a:lnTo>
                    <a:pt x="342" y="357"/>
                  </a:lnTo>
                  <a:lnTo>
                    <a:pt x="326" y="270"/>
                  </a:lnTo>
                  <a:lnTo>
                    <a:pt x="295" y="178"/>
                  </a:lnTo>
                  <a:lnTo>
                    <a:pt x="259" y="97"/>
                  </a:lnTo>
                  <a:lnTo>
                    <a:pt x="223" y="40"/>
                  </a:lnTo>
                  <a:lnTo>
                    <a:pt x="191" y="9"/>
                  </a:lnTo>
                  <a:lnTo>
                    <a:pt x="167" y="0"/>
                  </a:lnTo>
                  <a:lnTo>
                    <a:pt x="137" y="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65" name="Freeform 53"/>
            <p:cNvSpPr>
              <a:spLocks/>
            </p:cNvSpPr>
            <p:nvPr/>
          </p:nvSpPr>
          <p:spPr bwMode="auto">
            <a:xfrm>
              <a:off x="4423" y="2160"/>
              <a:ext cx="265" cy="219"/>
            </a:xfrm>
            <a:custGeom>
              <a:avLst/>
              <a:gdLst>
                <a:gd name="T0" fmla="*/ 14 w 530"/>
                <a:gd name="T1" fmla="*/ 3 h 438"/>
                <a:gd name="T2" fmla="*/ 12 w 530"/>
                <a:gd name="T3" fmla="*/ 3 h 438"/>
                <a:gd name="T4" fmla="*/ 11 w 530"/>
                <a:gd name="T5" fmla="*/ 7 h 438"/>
                <a:gd name="T6" fmla="*/ 10 w 530"/>
                <a:gd name="T7" fmla="*/ 9 h 438"/>
                <a:gd name="T8" fmla="*/ 9 w 530"/>
                <a:gd name="T9" fmla="*/ 12 h 438"/>
                <a:gd name="T10" fmla="*/ 7 w 530"/>
                <a:gd name="T11" fmla="*/ 13 h 438"/>
                <a:gd name="T12" fmla="*/ 6 w 530"/>
                <a:gd name="T13" fmla="*/ 14 h 438"/>
                <a:gd name="T14" fmla="*/ 4 w 530"/>
                <a:gd name="T15" fmla="*/ 14 h 438"/>
                <a:gd name="T16" fmla="*/ 1 w 530"/>
                <a:gd name="T17" fmla="*/ 14 h 438"/>
                <a:gd name="T18" fmla="*/ 1 w 530"/>
                <a:gd name="T19" fmla="*/ 13 h 438"/>
                <a:gd name="T20" fmla="*/ 1 w 530"/>
                <a:gd name="T21" fmla="*/ 12 h 438"/>
                <a:gd name="T22" fmla="*/ 2 w 530"/>
                <a:gd name="T23" fmla="*/ 9 h 438"/>
                <a:gd name="T24" fmla="*/ 3 w 530"/>
                <a:gd name="T25" fmla="*/ 6 h 438"/>
                <a:gd name="T26" fmla="*/ 2 w 530"/>
                <a:gd name="T27" fmla="*/ 9 h 438"/>
                <a:gd name="T28" fmla="*/ 2 w 530"/>
                <a:gd name="T29" fmla="*/ 10 h 438"/>
                <a:gd name="T30" fmla="*/ 2 w 530"/>
                <a:gd name="T31" fmla="*/ 10 h 438"/>
                <a:gd name="T32" fmla="*/ 2 w 530"/>
                <a:gd name="T33" fmla="*/ 11 h 438"/>
                <a:gd name="T34" fmla="*/ 4 w 530"/>
                <a:gd name="T35" fmla="*/ 12 h 438"/>
                <a:gd name="T36" fmla="*/ 6 w 530"/>
                <a:gd name="T37" fmla="*/ 11 h 438"/>
                <a:gd name="T38" fmla="*/ 5 w 530"/>
                <a:gd name="T39" fmla="*/ 12 h 438"/>
                <a:gd name="T40" fmla="*/ 4 w 530"/>
                <a:gd name="T41" fmla="*/ 12 h 438"/>
                <a:gd name="T42" fmla="*/ 8 w 530"/>
                <a:gd name="T43" fmla="*/ 11 h 438"/>
                <a:gd name="T44" fmla="*/ 9 w 530"/>
                <a:gd name="T45" fmla="*/ 10 h 438"/>
                <a:gd name="T46" fmla="*/ 7 w 530"/>
                <a:gd name="T47" fmla="*/ 11 h 438"/>
                <a:gd name="T48" fmla="*/ 6 w 530"/>
                <a:gd name="T49" fmla="*/ 10 h 438"/>
                <a:gd name="T50" fmla="*/ 6 w 530"/>
                <a:gd name="T51" fmla="*/ 9 h 438"/>
                <a:gd name="T52" fmla="*/ 4 w 530"/>
                <a:gd name="T53" fmla="*/ 9 h 438"/>
                <a:gd name="T54" fmla="*/ 4 w 530"/>
                <a:gd name="T55" fmla="*/ 9 h 438"/>
                <a:gd name="T56" fmla="*/ 6 w 530"/>
                <a:gd name="T57" fmla="*/ 7 h 438"/>
                <a:gd name="T58" fmla="*/ 8 w 530"/>
                <a:gd name="T59" fmla="*/ 6 h 438"/>
                <a:gd name="T60" fmla="*/ 8 w 530"/>
                <a:gd name="T61" fmla="*/ 6 h 438"/>
                <a:gd name="T62" fmla="*/ 6 w 530"/>
                <a:gd name="T63" fmla="*/ 6 h 438"/>
                <a:gd name="T64" fmla="*/ 6 w 530"/>
                <a:gd name="T65" fmla="*/ 6 h 438"/>
                <a:gd name="T66" fmla="*/ 8 w 530"/>
                <a:gd name="T67" fmla="*/ 5 h 438"/>
                <a:gd name="T68" fmla="*/ 5 w 530"/>
                <a:gd name="T69" fmla="*/ 5 h 438"/>
                <a:gd name="T70" fmla="*/ 8 w 530"/>
                <a:gd name="T71" fmla="*/ 3 h 438"/>
                <a:gd name="T72" fmla="*/ 7 w 530"/>
                <a:gd name="T73" fmla="*/ 3 h 438"/>
                <a:gd name="T74" fmla="*/ 7 w 530"/>
                <a:gd name="T75" fmla="*/ 3 h 438"/>
                <a:gd name="T76" fmla="*/ 5 w 530"/>
                <a:gd name="T77" fmla="*/ 3 h 438"/>
                <a:gd name="T78" fmla="*/ 5 w 530"/>
                <a:gd name="T79" fmla="*/ 3 h 438"/>
                <a:gd name="T80" fmla="*/ 8 w 530"/>
                <a:gd name="T81" fmla="*/ 1 h 438"/>
                <a:gd name="T82" fmla="*/ 12 w 530"/>
                <a:gd name="T83" fmla="*/ 0 h 438"/>
                <a:gd name="T84" fmla="*/ 15 w 530"/>
                <a:gd name="T85" fmla="*/ 1 h 438"/>
                <a:gd name="T86" fmla="*/ 17 w 530"/>
                <a:gd name="T87" fmla="*/ 2 h 43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30"/>
                <a:gd name="T133" fmla="*/ 0 h 438"/>
                <a:gd name="T134" fmla="*/ 530 w 530"/>
                <a:gd name="T135" fmla="*/ 438 h 43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30" h="438">
                  <a:moveTo>
                    <a:pt x="530" y="44"/>
                  </a:moveTo>
                  <a:lnTo>
                    <a:pt x="465" y="71"/>
                  </a:lnTo>
                  <a:lnTo>
                    <a:pt x="427" y="99"/>
                  </a:lnTo>
                  <a:lnTo>
                    <a:pt x="400" y="126"/>
                  </a:lnTo>
                  <a:lnTo>
                    <a:pt x="380" y="169"/>
                  </a:lnTo>
                  <a:lnTo>
                    <a:pt x="363" y="210"/>
                  </a:lnTo>
                  <a:lnTo>
                    <a:pt x="355" y="244"/>
                  </a:lnTo>
                  <a:lnTo>
                    <a:pt x="341" y="281"/>
                  </a:lnTo>
                  <a:lnTo>
                    <a:pt x="315" y="340"/>
                  </a:lnTo>
                  <a:lnTo>
                    <a:pt x="291" y="368"/>
                  </a:lnTo>
                  <a:lnTo>
                    <a:pt x="268" y="387"/>
                  </a:lnTo>
                  <a:lnTo>
                    <a:pt x="249" y="405"/>
                  </a:lnTo>
                  <a:lnTo>
                    <a:pt x="237" y="422"/>
                  </a:lnTo>
                  <a:lnTo>
                    <a:pt x="213" y="435"/>
                  </a:lnTo>
                  <a:lnTo>
                    <a:pt x="184" y="438"/>
                  </a:lnTo>
                  <a:lnTo>
                    <a:pt x="148" y="438"/>
                  </a:lnTo>
                  <a:lnTo>
                    <a:pt x="89" y="435"/>
                  </a:lnTo>
                  <a:lnTo>
                    <a:pt x="52" y="428"/>
                  </a:lnTo>
                  <a:lnTo>
                    <a:pt x="25" y="414"/>
                  </a:lnTo>
                  <a:lnTo>
                    <a:pt x="1" y="399"/>
                  </a:lnTo>
                  <a:lnTo>
                    <a:pt x="0" y="387"/>
                  </a:lnTo>
                  <a:lnTo>
                    <a:pt x="6" y="371"/>
                  </a:lnTo>
                  <a:lnTo>
                    <a:pt x="40" y="318"/>
                  </a:lnTo>
                  <a:lnTo>
                    <a:pt x="67" y="277"/>
                  </a:lnTo>
                  <a:lnTo>
                    <a:pt x="85" y="232"/>
                  </a:lnTo>
                  <a:lnTo>
                    <a:pt x="113" y="175"/>
                  </a:lnTo>
                  <a:lnTo>
                    <a:pt x="100" y="219"/>
                  </a:lnTo>
                  <a:lnTo>
                    <a:pt x="87" y="259"/>
                  </a:lnTo>
                  <a:lnTo>
                    <a:pt x="71" y="292"/>
                  </a:lnTo>
                  <a:lnTo>
                    <a:pt x="85" y="303"/>
                  </a:lnTo>
                  <a:lnTo>
                    <a:pt x="113" y="314"/>
                  </a:lnTo>
                  <a:lnTo>
                    <a:pt x="83" y="316"/>
                  </a:lnTo>
                  <a:lnTo>
                    <a:pt x="55" y="318"/>
                  </a:lnTo>
                  <a:lnTo>
                    <a:pt x="75" y="338"/>
                  </a:lnTo>
                  <a:lnTo>
                    <a:pt x="110" y="349"/>
                  </a:lnTo>
                  <a:lnTo>
                    <a:pt x="151" y="355"/>
                  </a:lnTo>
                  <a:lnTo>
                    <a:pt x="192" y="349"/>
                  </a:lnTo>
                  <a:lnTo>
                    <a:pt x="218" y="346"/>
                  </a:lnTo>
                  <a:lnTo>
                    <a:pt x="214" y="355"/>
                  </a:lnTo>
                  <a:lnTo>
                    <a:pt x="169" y="377"/>
                  </a:lnTo>
                  <a:lnTo>
                    <a:pt x="139" y="382"/>
                  </a:lnTo>
                  <a:lnTo>
                    <a:pt x="144" y="382"/>
                  </a:lnTo>
                  <a:lnTo>
                    <a:pt x="189" y="382"/>
                  </a:lnTo>
                  <a:lnTo>
                    <a:pt x="258" y="352"/>
                  </a:lnTo>
                  <a:lnTo>
                    <a:pt x="281" y="338"/>
                  </a:lnTo>
                  <a:lnTo>
                    <a:pt x="309" y="301"/>
                  </a:lnTo>
                  <a:lnTo>
                    <a:pt x="279" y="316"/>
                  </a:lnTo>
                  <a:lnTo>
                    <a:pt x="238" y="325"/>
                  </a:lnTo>
                  <a:lnTo>
                    <a:pt x="277" y="301"/>
                  </a:lnTo>
                  <a:lnTo>
                    <a:pt x="218" y="305"/>
                  </a:lnTo>
                  <a:lnTo>
                    <a:pt x="169" y="301"/>
                  </a:lnTo>
                  <a:lnTo>
                    <a:pt x="202" y="281"/>
                  </a:lnTo>
                  <a:lnTo>
                    <a:pt x="163" y="281"/>
                  </a:lnTo>
                  <a:lnTo>
                    <a:pt x="132" y="274"/>
                  </a:lnTo>
                  <a:lnTo>
                    <a:pt x="113" y="265"/>
                  </a:lnTo>
                  <a:lnTo>
                    <a:pt x="148" y="259"/>
                  </a:lnTo>
                  <a:lnTo>
                    <a:pt x="182" y="242"/>
                  </a:lnTo>
                  <a:lnTo>
                    <a:pt x="216" y="216"/>
                  </a:lnTo>
                  <a:lnTo>
                    <a:pt x="249" y="192"/>
                  </a:lnTo>
                  <a:lnTo>
                    <a:pt x="275" y="180"/>
                  </a:lnTo>
                  <a:lnTo>
                    <a:pt x="308" y="175"/>
                  </a:lnTo>
                  <a:lnTo>
                    <a:pt x="275" y="175"/>
                  </a:lnTo>
                  <a:lnTo>
                    <a:pt x="237" y="178"/>
                  </a:lnTo>
                  <a:lnTo>
                    <a:pt x="192" y="188"/>
                  </a:lnTo>
                  <a:lnTo>
                    <a:pt x="169" y="198"/>
                  </a:lnTo>
                  <a:lnTo>
                    <a:pt x="195" y="171"/>
                  </a:lnTo>
                  <a:lnTo>
                    <a:pt x="237" y="154"/>
                  </a:lnTo>
                  <a:lnTo>
                    <a:pt x="287" y="133"/>
                  </a:lnTo>
                  <a:lnTo>
                    <a:pt x="231" y="139"/>
                  </a:lnTo>
                  <a:lnTo>
                    <a:pt x="189" y="155"/>
                  </a:lnTo>
                  <a:lnTo>
                    <a:pt x="226" y="116"/>
                  </a:lnTo>
                  <a:lnTo>
                    <a:pt x="262" y="99"/>
                  </a:lnTo>
                  <a:lnTo>
                    <a:pt x="311" y="75"/>
                  </a:lnTo>
                  <a:lnTo>
                    <a:pt x="252" y="87"/>
                  </a:lnTo>
                  <a:lnTo>
                    <a:pt x="206" y="99"/>
                  </a:lnTo>
                  <a:lnTo>
                    <a:pt x="228" y="76"/>
                  </a:lnTo>
                  <a:lnTo>
                    <a:pt x="192" y="92"/>
                  </a:lnTo>
                  <a:lnTo>
                    <a:pt x="163" y="110"/>
                  </a:lnTo>
                  <a:lnTo>
                    <a:pt x="128" y="143"/>
                  </a:lnTo>
                  <a:lnTo>
                    <a:pt x="169" y="98"/>
                  </a:lnTo>
                  <a:lnTo>
                    <a:pt x="223" y="54"/>
                  </a:lnTo>
                  <a:lnTo>
                    <a:pt x="281" y="23"/>
                  </a:lnTo>
                  <a:lnTo>
                    <a:pt x="340" y="7"/>
                  </a:lnTo>
                  <a:lnTo>
                    <a:pt x="390" y="0"/>
                  </a:lnTo>
                  <a:lnTo>
                    <a:pt x="434" y="2"/>
                  </a:lnTo>
                  <a:lnTo>
                    <a:pt x="483" y="13"/>
                  </a:lnTo>
                  <a:lnTo>
                    <a:pt x="510" y="23"/>
                  </a:lnTo>
                  <a:lnTo>
                    <a:pt x="530" y="4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66" name="Freeform 54"/>
            <p:cNvSpPr>
              <a:spLocks/>
            </p:cNvSpPr>
            <p:nvPr/>
          </p:nvSpPr>
          <p:spPr bwMode="auto">
            <a:xfrm>
              <a:off x="4734" y="2374"/>
              <a:ext cx="35" cy="64"/>
            </a:xfrm>
            <a:custGeom>
              <a:avLst/>
              <a:gdLst>
                <a:gd name="T0" fmla="*/ 0 w 69"/>
                <a:gd name="T1" fmla="*/ 2 h 128"/>
                <a:gd name="T2" fmla="*/ 1 w 69"/>
                <a:gd name="T3" fmla="*/ 1 h 128"/>
                <a:gd name="T4" fmla="*/ 2 w 69"/>
                <a:gd name="T5" fmla="*/ 1 h 128"/>
                <a:gd name="T6" fmla="*/ 3 w 69"/>
                <a:gd name="T7" fmla="*/ 0 h 128"/>
                <a:gd name="T8" fmla="*/ 2 w 69"/>
                <a:gd name="T9" fmla="*/ 1 h 128"/>
                <a:gd name="T10" fmla="*/ 2 w 69"/>
                <a:gd name="T11" fmla="*/ 1 h 128"/>
                <a:gd name="T12" fmla="*/ 3 w 69"/>
                <a:gd name="T13" fmla="*/ 1 h 128"/>
                <a:gd name="T14" fmla="*/ 3 w 69"/>
                <a:gd name="T15" fmla="*/ 2 h 128"/>
                <a:gd name="T16" fmla="*/ 2 w 69"/>
                <a:gd name="T17" fmla="*/ 3 h 128"/>
                <a:gd name="T18" fmla="*/ 2 w 69"/>
                <a:gd name="T19" fmla="*/ 2 h 128"/>
                <a:gd name="T20" fmla="*/ 2 w 69"/>
                <a:gd name="T21" fmla="*/ 1 h 128"/>
                <a:gd name="T22" fmla="*/ 2 w 69"/>
                <a:gd name="T23" fmla="*/ 1 h 128"/>
                <a:gd name="T24" fmla="*/ 1 w 69"/>
                <a:gd name="T25" fmla="*/ 2 h 128"/>
                <a:gd name="T26" fmla="*/ 2 w 69"/>
                <a:gd name="T27" fmla="*/ 2 h 128"/>
                <a:gd name="T28" fmla="*/ 2 w 69"/>
                <a:gd name="T29" fmla="*/ 3 h 128"/>
                <a:gd name="T30" fmla="*/ 2 w 69"/>
                <a:gd name="T31" fmla="*/ 3 h 128"/>
                <a:gd name="T32" fmla="*/ 1 w 69"/>
                <a:gd name="T33" fmla="*/ 4 h 128"/>
                <a:gd name="T34" fmla="*/ 1 w 69"/>
                <a:gd name="T35" fmla="*/ 3 h 128"/>
                <a:gd name="T36" fmla="*/ 1 w 69"/>
                <a:gd name="T37" fmla="*/ 3 h 128"/>
                <a:gd name="T38" fmla="*/ 1 w 69"/>
                <a:gd name="T39" fmla="*/ 2 h 128"/>
                <a:gd name="T40" fmla="*/ 0 w 69"/>
                <a:gd name="T41" fmla="*/ 2 h 1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28"/>
                <a:gd name="T65" fmla="*/ 69 w 69"/>
                <a:gd name="T66" fmla="*/ 128 h 1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28">
                  <a:moveTo>
                    <a:pt x="0" y="84"/>
                  </a:moveTo>
                  <a:lnTo>
                    <a:pt x="17" y="57"/>
                  </a:lnTo>
                  <a:lnTo>
                    <a:pt x="39" y="24"/>
                  </a:lnTo>
                  <a:lnTo>
                    <a:pt x="69" y="0"/>
                  </a:lnTo>
                  <a:lnTo>
                    <a:pt x="53" y="25"/>
                  </a:lnTo>
                  <a:lnTo>
                    <a:pt x="55" y="36"/>
                  </a:lnTo>
                  <a:lnTo>
                    <a:pt x="66" y="57"/>
                  </a:lnTo>
                  <a:lnTo>
                    <a:pt x="66" y="68"/>
                  </a:lnTo>
                  <a:lnTo>
                    <a:pt x="59" y="96"/>
                  </a:lnTo>
                  <a:lnTo>
                    <a:pt x="59" y="68"/>
                  </a:lnTo>
                  <a:lnTo>
                    <a:pt x="53" y="52"/>
                  </a:lnTo>
                  <a:lnTo>
                    <a:pt x="43" y="47"/>
                  </a:lnTo>
                  <a:lnTo>
                    <a:pt x="24" y="66"/>
                  </a:lnTo>
                  <a:lnTo>
                    <a:pt x="36" y="83"/>
                  </a:lnTo>
                  <a:lnTo>
                    <a:pt x="43" y="98"/>
                  </a:lnTo>
                  <a:lnTo>
                    <a:pt x="35" y="117"/>
                  </a:lnTo>
                  <a:lnTo>
                    <a:pt x="8" y="128"/>
                  </a:lnTo>
                  <a:lnTo>
                    <a:pt x="12" y="112"/>
                  </a:lnTo>
                  <a:lnTo>
                    <a:pt x="12" y="98"/>
                  </a:lnTo>
                  <a:lnTo>
                    <a:pt x="2" y="94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67" name="Freeform 55"/>
            <p:cNvSpPr>
              <a:spLocks/>
            </p:cNvSpPr>
            <p:nvPr/>
          </p:nvSpPr>
          <p:spPr bwMode="auto">
            <a:xfrm>
              <a:off x="4930" y="2536"/>
              <a:ext cx="196" cy="249"/>
            </a:xfrm>
            <a:custGeom>
              <a:avLst/>
              <a:gdLst>
                <a:gd name="T0" fmla="*/ 12 w 391"/>
                <a:gd name="T1" fmla="*/ 11 h 498"/>
                <a:gd name="T2" fmla="*/ 11 w 391"/>
                <a:gd name="T3" fmla="*/ 9 h 498"/>
                <a:gd name="T4" fmla="*/ 10 w 391"/>
                <a:gd name="T5" fmla="*/ 4 h 498"/>
                <a:gd name="T6" fmla="*/ 9 w 391"/>
                <a:gd name="T7" fmla="*/ 4 h 498"/>
                <a:gd name="T8" fmla="*/ 9 w 391"/>
                <a:gd name="T9" fmla="*/ 2 h 498"/>
                <a:gd name="T10" fmla="*/ 9 w 391"/>
                <a:gd name="T11" fmla="*/ 2 h 498"/>
                <a:gd name="T12" fmla="*/ 8 w 391"/>
                <a:gd name="T13" fmla="*/ 1 h 498"/>
                <a:gd name="T14" fmla="*/ 3 w 391"/>
                <a:gd name="T15" fmla="*/ 0 h 498"/>
                <a:gd name="T16" fmla="*/ 3 w 391"/>
                <a:gd name="T17" fmla="*/ 1 h 498"/>
                <a:gd name="T18" fmla="*/ 1 w 391"/>
                <a:gd name="T19" fmla="*/ 4 h 498"/>
                <a:gd name="T20" fmla="*/ 1 w 391"/>
                <a:gd name="T21" fmla="*/ 4 h 498"/>
                <a:gd name="T22" fmla="*/ 1 w 391"/>
                <a:gd name="T23" fmla="*/ 4 h 498"/>
                <a:gd name="T24" fmla="*/ 2 w 391"/>
                <a:gd name="T25" fmla="*/ 4 h 498"/>
                <a:gd name="T26" fmla="*/ 2 w 391"/>
                <a:gd name="T27" fmla="*/ 5 h 498"/>
                <a:gd name="T28" fmla="*/ 2 w 391"/>
                <a:gd name="T29" fmla="*/ 5 h 498"/>
                <a:gd name="T30" fmla="*/ 2 w 391"/>
                <a:gd name="T31" fmla="*/ 6 h 498"/>
                <a:gd name="T32" fmla="*/ 1 w 391"/>
                <a:gd name="T33" fmla="*/ 7 h 498"/>
                <a:gd name="T34" fmla="*/ 0 w 391"/>
                <a:gd name="T35" fmla="*/ 7 h 498"/>
                <a:gd name="T36" fmla="*/ 1 w 391"/>
                <a:gd name="T37" fmla="*/ 7 h 498"/>
                <a:gd name="T38" fmla="*/ 3 w 391"/>
                <a:gd name="T39" fmla="*/ 6 h 498"/>
                <a:gd name="T40" fmla="*/ 5 w 391"/>
                <a:gd name="T41" fmla="*/ 5 h 498"/>
                <a:gd name="T42" fmla="*/ 8 w 391"/>
                <a:gd name="T43" fmla="*/ 4 h 498"/>
                <a:gd name="T44" fmla="*/ 4 w 391"/>
                <a:gd name="T45" fmla="*/ 5 h 498"/>
                <a:gd name="T46" fmla="*/ 4 w 391"/>
                <a:gd name="T47" fmla="*/ 5 h 498"/>
                <a:gd name="T48" fmla="*/ 3 w 391"/>
                <a:gd name="T49" fmla="*/ 3 h 498"/>
                <a:gd name="T50" fmla="*/ 3 w 391"/>
                <a:gd name="T51" fmla="*/ 3 h 498"/>
                <a:gd name="T52" fmla="*/ 8 w 391"/>
                <a:gd name="T53" fmla="*/ 2 h 498"/>
                <a:gd name="T54" fmla="*/ 3 w 391"/>
                <a:gd name="T55" fmla="*/ 2 h 498"/>
                <a:gd name="T56" fmla="*/ 3 w 391"/>
                <a:gd name="T57" fmla="*/ 2 h 498"/>
                <a:gd name="T58" fmla="*/ 3 w 391"/>
                <a:gd name="T59" fmla="*/ 1 h 498"/>
                <a:gd name="T60" fmla="*/ 8 w 391"/>
                <a:gd name="T61" fmla="*/ 1 h 498"/>
                <a:gd name="T62" fmla="*/ 8 w 391"/>
                <a:gd name="T63" fmla="*/ 2 h 498"/>
                <a:gd name="T64" fmla="*/ 9 w 391"/>
                <a:gd name="T65" fmla="*/ 3 h 498"/>
                <a:gd name="T66" fmla="*/ 9 w 391"/>
                <a:gd name="T67" fmla="*/ 4 h 498"/>
                <a:gd name="T68" fmla="*/ 10 w 391"/>
                <a:gd name="T69" fmla="*/ 5 h 498"/>
                <a:gd name="T70" fmla="*/ 11 w 391"/>
                <a:gd name="T71" fmla="*/ 9 h 498"/>
                <a:gd name="T72" fmla="*/ 12 w 391"/>
                <a:gd name="T73" fmla="*/ 11 h 498"/>
                <a:gd name="T74" fmla="*/ 12 w 391"/>
                <a:gd name="T75" fmla="*/ 13 h 498"/>
                <a:gd name="T76" fmla="*/ 12 w 391"/>
                <a:gd name="T77" fmla="*/ 13 h 498"/>
                <a:gd name="T78" fmla="*/ 12 w 391"/>
                <a:gd name="T79" fmla="*/ 14 h 498"/>
                <a:gd name="T80" fmla="*/ 11 w 391"/>
                <a:gd name="T81" fmla="*/ 15 h 498"/>
                <a:gd name="T82" fmla="*/ 11 w 391"/>
                <a:gd name="T83" fmla="*/ 15 h 498"/>
                <a:gd name="T84" fmla="*/ 10 w 391"/>
                <a:gd name="T85" fmla="*/ 16 h 498"/>
                <a:gd name="T86" fmla="*/ 9 w 391"/>
                <a:gd name="T87" fmla="*/ 16 h 498"/>
                <a:gd name="T88" fmla="*/ 10 w 391"/>
                <a:gd name="T89" fmla="*/ 16 h 498"/>
                <a:gd name="T90" fmla="*/ 11 w 391"/>
                <a:gd name="T91" fmla="*/ 16 h 498"/>
                <a:gd name="T92" fmla="*/ 11 w 391"/>
                <a:gd name="T93" fmla="*/ 16 h 498"/>
                <a:gd name="T94" fmla="*/ 12 w 391"/>
                <a:gd name="T95" fmla="*/ 15 h 498"/>
                <a:gd name="T96" fmla="*/ 12 w 391"/>
                <a:gd name="T97" fmla="*/ 14 h 498"/>
                <a:gd name="T98" fmla="*/ 13 w 391"/>
                <a:gd name="T99" fmla="*/ 14 h 498"/>
                <a:gd name="T100" fmla="*/ 13 w 391"/>
                <a:gd name="T101" fmla="*/ 13 h 498"/>
                <a:gd name="T102" fmla="*/ 13 w 391"/>
                <a:gd name="T103" fmla="*/ 12 h 498"/>
                <a:gd name="T104" fmla="*/ 13 w 391"/>
                <a:gd name="T105" fmla="*/ 11 h 498"/>
                <a:gd name="T106" fmla="*/ 12 w 391"/>
                <a:gd name="T107" fmla="*/ 11 h 49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91"/>
                <a:gd name="T163" fmla="*/ 0 h 498"/>
                <a:gd name="T164" fmla="*/ 391 w 391"/>
                <a:gd name="T165" fmla="*/ 498 h 49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91" h="498">
                  <a:moveTo>
                    <a:pt x="376" y="329"/>
                  </a:moveTo>
                  <a:lnTo>
                    <a:pt x="328" y="288"/>
                  </a:lnTo>
                  <a:lnTo>
                    <a:pt x="303" y="127"/>
                  </a:lnTo>
                  <a:lnTo>
                    <a:pt x="287" y="118"/>
                  </a:lnTo>
                  <a:lnTo>
                    <a:pt x="275" y="64"/>
                  </a:lnTo>
                  <a:lnTo>
                    <a:pt x="259" y="54"/>
                  </a:lnTo>
                  <a:lnTo>
                    <a:pt x="241" y="12"/>
                  </a:lnTo>
                  <a:lnTo>
                    <a:pt x="79" y="0"/>
                  </a:lnTo>
                  <a:lnTo>
                    <a:pt x="68" y="3"/>
                  </a:lnTo>
                  <a:lnTo>
                    <a:pt x="26" y="98"/>
                  </a:lnTo>
                  <a:lnTo>
                    <a:pt x="26" y="109"/>
                  </a:lnTo>
                  <a:lnTo>
                    <a:pt x="29" y="117"/>
                  </a:lnTo>
                  <a:lnTo>
                    <a:pt x="47" y="120"/>
                  </a:lnTo>
                  <a:lnTo>
                    <a:pt x="35" y="149"/>
                  </a:lnTo>
                  <a:lnTo>
                    <a:pt x="39" y="160"/>
                  </a:lnTo>
                  <a:lnTo>
                    <a:pt x="56" y="169"/>
                  </a:lnTo>
                  <a:lnTo>
                    <a:pt x="7" y="203"/>
                  </a:lnTo>
                  <a:lnTo>
                    <a:pt x="0" y="214"/>
                  </a:lnTo>
                  <a:lnTo>
                    <a:pt x="19" y="200"/>
                  </a:lnTo>
                  <a:lnTo>
                    <a:pt x="74" y="165"/>
                  </a:lnTo>
                  <a:lnTo>
                    <a:pt x="130" y="140"/>
                  </a:lnTo>
                  <a:lnTo>
                    <a:pt x="255" y="127"/>
                  </a:lnTo>
                  <a:lnTo>
                    <a:pt x="122" y="132"/>
                  </a:lnTo>
                  <a:lnTo>
                    <a:pt x="99" y="137"/>
                  </a:lnTo>
                  <a:lnTo>
                    <a:pt x="79" y="94"/>
                  </a:lnTo>
                  <a:lnTo>
                    <a:pt x="83" y="82"/>
                  </a:lnTo>
                  <a:lnTo>
                    <a:pt x="240" y="64"/>
                  </a:lnTo>
                  <a:lnTo>
                    <a:pt x="81" y="59"/>
                  </a:lnTo>
                  <a:lnTo>
                    <a:pt x="70" y="44"/>
                  </a:lnTo>
                  <a:lnTo>
                    <a:pt x="81" y="4"/>
                  </a:lnTo>
                  <a:lnTo>
                    <a:pt x="237" y="18"/>
                  </a:lnTo>
                  <a:lnTo>
                    <a:pt x="251" y="63"/>
                  </a:lnTo>
                  <a:lnTo>
                    <a:pt x="267" y="77"/>
                  </a:lnTo>
                  <a:lnTo>
                    <a:pt x="278" y="124"/>
                  </a:lnTo>
                  <a:lnTo>
                    <a:pt x="294" y="140"/>
                  </a:lnTo>
                  <a:lnTo>
                    <a:pt x="321" y="288"/>
                  </a:lnTo>
                  <a:lnTo>
                    <a:pt x="372" y="340"/>
                  </a:lnTo>
                  <a:lnTo>
                    <a:pt x="383" y="386"/>
                  </a:lnTo>
                  <a:lnTo>
                    <a:pt x="376" y="415"/>
                  </a:lnTo>
                  <a:lnTo>
                    <a:pt x="366" y="445"/>
                  </a:lnTo>
                  <a:lnTo>
                    <a:pt x="348" y="463"/>
                  </a:lnTo>
                  <a:lnTo>
                    <a:pt x="328" y="476"/>
                  </a:lnTo>
                  <a:lnTo>
                    <a:pt x="298" y="488"/>
                  </a:lnTo>
                  <a:lnTo>
                    <a:pt x="259" y="488"/>
                  </a:lnTo>
                  <a:lnTo>
                    <a:pt x="294" y="498"/>
                  </a:lnTo>
                  <a:lnTo>
                    <a:pt x="325" y="493"/>
                  </a:lnTo>
                  <a:lnTo>
                    <a:pt x="350" y="481"/>
                  </a:lnTo>
                  <a:lnTo>
                    <a:pt x="371" y="463"/>
                  </a:lnTo>
                  <a:lnTo>
                    <a:pt x="383" y="443"/>
                  </a:lnTo>
                  <a:lnTo>
                    <a:pt x="390" y="419"/>
                  </a:lnTo>
                  <a:lnTo>
                    <a:pt x="391" y="389"/>
                  </a:lnTo>
                  <a:lnTo>
                    <a:pt x="390" y="361"/>
                  </a:lnTo>
                  <a:lnTo>
                    <a:pt x="386" y="343"/>
                  </a:lnTo>
                  <a:lnTo>
                    <a:pt x="376" y="32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68" name="Freeform 56"/>
            <p:cNvSpPr>
              <a:spLocks/>
            </p:cNvSpPr>
            <p:nvPr/>
          </p:nvSpPr>
          <p:spPr bwMode="auto">
            <a:xfrm>
              <a:off x="4934" y="2489"/>
              <a:ext cx="103" cy="59"/>
            </a:xfrm>
            <a:custGeom>
              <a:avLst/>
              <a:gdLst>
                <a:gd name="T0" fmla="*/ 6 w 206"/>
                <a:gd name="T1" fmla="*/ 3 h 120"/>
                <a:gd name="T2" fmla="*/ 6 w 206"/>
                <a:gd name="T3" fmla="*/ 0 h 120"/>
                <a:gd name="T4" fmla="*/ 3 w 206"/>
                <a:gd name="T5" fmla="*/ 0 h 120"/>
                <a:gd name="T6" fmla="*/ 2 w 206"/>
                <a:gd name="T7" fmla="*/ 0 h 120"/>
                <a:gd name="T8" fmla="*/ 0 w 206"/>
                <a:gd name="T9" fmla="*/ 3 h 120"/>
                <a:gd name="T10" fmla="*/ 1 w 206"/>
                <a:gd name="T11" fmla="*/ 3 h 120"/>
                <a:gd name="T12" fmla="*/ 1 w 206"/>
                <a:gd name="T13" fmla="*/ 3 h 120"/>
                <a:gd name="T14" fmla="*/ 3 w 206"/>
                <a:gd name="T15" fmla="*/ 2 h 120"/>
                <a:gd name="T16" fmla="*/ 3 w 206"/>
                <a:gd name="T17" fmla="*/ 3 h 120"/>
                <a:gd name="T18" fmla="*/ 5 w 206"/>
                <a:gd name="T19" fmla="*/ 3 h 120"/>
                <a:gd name="T20" fmla="*/ 3 w 206"/>
                <a:gd name="T21" fmla="*/ 2 h 120"/>
                <a:gd name="T22" fmla="*/ 5 w 206"/>
                <a:gd name="T23" fmla="*/ 2 h 120"/>
                <a:gd name="T24" fmla="*/ 3 w 206"/>
                <a:gd name="T25" fmla="*/ 1 h 120"/>
                <a:gd name="T26" fmla="*/ 2 w 206"/>
                <a:gd name="T27" fmla="*/ 2 h 120"/>
                <a:gd name="T28" fmla="*/ 1 w 206"/>
                <a:gd name="T29" fmla="*/ 3 h 120"/>
                <a:gd name="T30" fmla="*/ 1 w 206"/>
                <a:gd name="T31" fmla="*/ 3 h 120"/>
                <a:gd name="T32" fmla="*/ 1 w 206"/>
                <a:gd name="T33" fmla="*/ 3 h 120"/>
                <a:gd name="T34" fmla="*/ 2 w 206"/>
                <a:gd name="T35" fmla="*/ 0 h 120"/>
                <a:gd name="T36" fmla="*/ 3 w 206"/>
                <a:gd name="T37" fmla="*/ 0 h 120"/>
                <a:gd name="T38" fmla="*/ 5 w 206"/>
                <a:gd name="T39" fmla="*/ 0 h 120"/>
                <a:gd name="T40" fmla="*/ 6 w 206"/>
                <a:gd name="T41" fmla="*/ 3 h 120"/>
                <a:gd name="T42" fmla="*/ 6 w 206"/>
                <a:gd name="T43" fmla="*/ 3 h 1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6"/>
                <a:gd name="T67" fmla="*/ 0 h 120"/>
                <a:gd name="T68" fmla="*/ 206 w 206"/>
                <a:gd name="T69" fmla="*/ 120 h 1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6" h="120">
                  <a:moveTo>
                    <a:pt x="206" y="106"/>
                  </a:moveTo>
                  <a:lnTo>
                    <a:pt x="167" y="20"/>
                  </a:lnTo>
                  <a:lnTo>
                    <a:pt x="115" y="0"/>
                  </a:lnTo>
                  <a:lnTo>
                    <a:pt x="40" y="25"/>
                  </a:lnTo>
                  <a:lnTo>
                    <a:pt x="0" y="106"/>
                  </a:lnTo>
                  <a:lnTo>
                    <a:pt x="5" y="120"/>
                  </a:lnTo>
                  <a:lnTo>
                    <a:pt x="22" y="120"/>
                  </a:lnTo>
                  <a:lnTo>
                    <a:pt x="104" y="81"/>
                  </a:lnTo>
                  <a:lnTo>
                    <a:pt x="123" y="99"/>
                  </a:lnTo>
                  <a:lnTo>
                    <a:pt x="143" y="98"/>
                  </a:lnTo>
                  <a:lnTo>
                    <a:pt x="119" y="76"/>
                  </a:lnTo>
                  <a:lnTo>
                    <a:pt x="133" y="68"/>
                  </a:lnTo>
                  <a:lnTo>
                    <a:pt x="123" y="64"/>
                  </a:lnTo>
                  <a:lnTo>
                    <a:pt x="60" y="76"/>
                  </a:lnTo>
                  <a:lnTo>
                    <a:pt x="22" y="114"/>
                  </a:lnTo>
                  <a:lnTo>
                    <a:pt x="12" y="115"/>
                  </a:lnTo>
                  <a:lnTo>
                    <a:pt x="11" y="99"/>
                  </a:lnTo>
                  <a:lnTo>
                    <a:pt x="47" y="31"/>
                  </a:lnTo>
                  <a:lnTo>
                    <a:pt x="112" y="9"/>
                  </a:lnTo>
                  <a:lnTo>
                    <a:pt x="158" y="25"/>
                  </a:lnTo>
                  <a:lnTo>
                    <a:pt x="193" y="106"/>
                  </a:lnTo>
                  <a:lnTo>
                    <a:pt x="206" y="10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69" name="Freeform 57"/>
            <p:cNvSpPr>
              <a:spLocks/>
            </p:cNvSpPr>
            <p:nvPr/>
          </p:nvSpPr>
          <p:spPr bwMode="auto">
            <a:xfrm>
              <a:off x="4917" y="2632"/>
              <a:ext cx="150" cy="145"/>
            </a:xfrm>
            <a:custGeom>
              <a:avLst/>
              <a:gdLst>
                <a:gd name="T0" fmla="*/ 1 w 300"/>
                <a:gd name="T1" fmla="*/ 1 h 290"/>
                <a:gd name="T2" fmla="*/ 1 w 300"/>
                <a:gd name="T3" fmla="*/ 1 h 290"/>
                <a:gd name="T4" fmla="*/ 2 w 300"/>
                <a:gd name="T5" fmla="*/ 1 h 290"/>
                <a:gd name="T6" fmla="*/ 5 w 300"/>
                <a:gd name="T7" fmla="*/ 1 h 290"/>
                <a:gd name="T8" fmla="*/ 7 w 300"/>
                <a:gd name="T9" fmla="*/ 0 h 290"/>
                <a:gd name="T10" fmla="*/ 6 w 300"/>
                <a:gd name="T11" fmla="*/ 1 h 290"/>
                <a:gd name="T12" fmla="*/ 4 w 300"/>
                <a:gd name="T13" fmla="*/ 1 h 290"/>
                <a:gd name="T14" fmla="*/ 2 w 300"/>
                <a:gd name="T15" fmla="*/ 1 h 290"/>
                <a:gd name="T16" fmla="*/ 1 w 300"/>
                <a:gd name="T17" fmla="*/ 1 h 290"/>
                <a:gd name="T18" fmla="*/ 1 w 300"/>
                <a:gd name="T19" fmla="*/ 2 h 290"/>
                <a:gd name="T20" fmla="*/ 1 w 300"/>
                <a:gd name="T21" fmla="*/ 6 h 290"/>
                <a:gd name="T22" fmla="*/ 1 w 300"/>
                <a:gd name="T23" fmla="*/ 5 h 290"/>
                <a:gd name="T24" fmla="*/ 1 w 300"/>
                <a:gd name="T25" fmla="*/ 1 h 290"/>
                <a:gd name="T26" fmla="*/ 1 w 300"/>
                <a:gd name="T27" fmla="*/ 5 h 290"/>
                <a:gd name="T28" fmla="*/ 5 w 300"/>
                <a:gd name="T29" fmla="*/ 5 h 290"/>
                <a:gd name="T30" fmla="*/ 6 w 300"/>
                <a:gd name="T31" fmla="*/ 1 h 290"/>
                <a:gd name="T32" fmla="*/ 6 w 300"/>
                <a:gd name="T33" fmla="*/ 4 h 290"/>
                <a:gd name="T34" fmla="*/ 7 w 300"/>
                <a:gd name="T35" fmla="*/ 5 h 290"/>
                <a:gd name="T36" fmla="*/ 7 w 300"/>
                <a:gd name="T37" fmla="*/ 5 h 290"/>
                <a:gd name="T38" fmla="*/ 9 w 300"/>
                <a:gd name="T39" fmla="*/ 6 h 290"/>
                <a:gd name="T40" fmla="*/ 9 w 300"/>
                <a:gd name="T41" fmla="*/ 6 h 290"/>
                <a:gd name="T42" fmla="*/ 9 w 300"/>
                <a:gd name="T43" fmla="*/ 6 h 290"/>
                <a:gd name="T44" fmla="*/ 9 w 300"/>
                <a:gd name="T45" fmla="*/ 7 h 290"/>
                <a:gd name="T46" fmla="*/ 9 w 300"/>
                <a:gd name="T47" fmla="*/ 9 h 290"/>
                <a:gd name="T48" fmla="*/ 9 w 300"/>
                <a:gd name="T49" fmla="*/ 9 h 290"/>
                <a:gd name="T50" fmla="*/ 7 w 300"/>
                <a:gd name="T51" fmla="*/ 6 h 290"/>
                <a:gd name="T52" fmla="*/ 6 w 300"/>
                <a:gd name="T53" fmla="*/ 5 h 290"/>
                <a:gd name="T54" fmla="*/ 6 w 300"/>
                <a:gd name="T55" fmla="*/ 5 h 290"/>
                <a:gd name="T56" fmla="*/ 6 w 300"/>
                <a:gd name="T57" fmla="*/ 5 h 290"/>
                <a:gd name="T58" fmla="*/ 5 w 300"/>
                <a:gd name="T59" fmla="*/ 6 h 290"/>
                <a:gd name="T60" fmla="*/ 1 w 300"/>
                <a:gd name="T61" fmla="*/ 7 h 290"/>
                <a:gd name="T62" fmla="*/ 0 w 300"/>
                <a:gd name="T63" fmla="*/ 6 h 290"/>
                <a:gd name="T64" fmla="*/ 1 w 300"/>
                <a:gd name="T65" fmla="*/ 1 h 290"/>
                <a:gd name="T66" fmla="*/ 1 w 300"/>
                <a:gd name="T67" fmla="*/ 1 h 290"/>
                <a:gd name="T68" fmla="*/ 1 w 300"/>
                <a:gd name="T69" fmla="*/ 1 h 2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0"/>
                <a:gd name="T106" fmla="*/ 0 h 290"/>
                <a:gd name="T107" fmla="*/ 300 w 300"/>
                <a:gd name="T108" fmla="*/ 290 h 29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0" h="290">
                  <a:moveTo>
                    <a:pt x="29" y="29"/>
                  </a:moveTo>
                  <a:lnTo>
                    <a:pt x="38" y="40"/>
                  </a:lnTo>
                  <a:lnTo>
                    <a:pt x="68" y="40"/>
                  </a:lnTo>
                  <a:lnTo>
                    <a:pt x="145" y="7"/>
                  </a:lnTo>
                  <a:lnTo>
                    <a:pt x="236" y="0"/>
                  </a:lnTo>
                  <a:lnTo>
                    <a:pt x="207" y="19"/>
                  </a:lnTo>
                  <a:lnTo>
                    <a:pt x="128" y="41"/>
                  </a:lnTo>
                  <a:lnTo>
                    <a:pt x="82" y="45"/>
                  </a:lnTo>
                  <a:lnTo>
                    <a:pt x="42" y="47"/>
                  </a:lnTo>
                  <a:lnTo>
                    <a:pt x="21" y="68"/>
                  </a:lnTo>
                  <a:lnTo>
                    <a:pt x="12" y="206"/>
                  </a:lnTo>
                  <a:lnTo>
                    <a:pt x="42" y="187"/>
                  </a:lnTo>
                  <a:lnTo>
                    <a:pt x="52" y="60"/>
                  </a:lnTo>
                  <a:lnTo>
                    <a:pt x="48" y="183"/>
                  </a:lnTo>
                  <a:lnTo>
                    <a:pt x="182" y="175"/>
                  </a:lnTo>
                  <a:lnTo>
                    <a:pt x="207" y="40"/>
                  </a:lnTo>
                  <a:lnTo>
                    <a:pt x="207" y="128"/>
                  </a:lnTo>
                  <a:lnTo>
                    <a:pt x="226" y="169"/>
                  </a:lnTo>
                  <a:lnTo>
                    <a:pt x="244" y="187"/>
                  </a:lnTo>
                  <a:lnTo>
                    <a:pt x="264" y="193"/>
                  </a:lnTo>
                  <a:lnTo>
                    <a:pt x="297" y="199"/>
                  </a:lnTo>
                  <a:lnTo>
                    <a:pt x="259" y="202"/>
                  </a:lnTo>
                  <a:lnTo>
                    <a:pt x="267" y="226"/>
                  </a:lnTo>
                  <a:lnTo>
                    <a:pt x="300" y="290"/>
                  </a:lnTo>
                  <a:lnTo>
                    <a:pt x="281" y="290"/>
                  </a:lnTo>
                  <a:lnTo>
                    <a:pt x="236" y="209"/>
                  </a:lnTo>
                  <a:lnTo>
                    <a:pt x="219" y="191"/>
                  </a:lnTo>
                  <a:lnTo>
                    <a:pt x="206" y="170"/>
                  </a:lnTo>
                  <a:lnTo>
                    <a:pt x="200" y="157"/>
                  </a:lnTo>
                  <a:lnTo>
                    <a:pt x="189" y="206"/>
                  </a:lnTo>
                  <a:lnTo>
                    <a:pt x="10" y="230"/>
                  </a:lnTo>
                  <a:lnTo>
                    <a:pt x="0" y="219"/>
                  </a:lnTo>
                  <a:lnTo>
                    <a:pt x="15" y="63"/>
                  </a:lnTo>
                  <a:lnTo>
                    <a:pt x="35" y="45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70" name="Freeform 58"/>
            <p:cNvSpPr>
              <a:spLocks/>
            </p:cNvSpPr>
            <p:nvPr/>
          </p:nvSpPr>
          <p:spPr bwMode="auto">
            <a:xfrm>
              <a:off x="4852" y="2421"/>
              <a:ext cx="104" cy="163"/>
            </a:xfrm>
            <a:custGeom>
              <a:avLst/>
              <a:gdLst>
                <a:gd name="T0" fmla="*/ 1 w 207"/>
                <a:gd name="T1" fmla="*/ 0 h 326"/>
                <a:gd name="T2" fmla="*/ 0 w 207"/>
                <a:gd name="T3" fmla="*/ 3 h 326"/>
                <a:gd name="T4" fmla="*/ 2 w 207"/>
                <a:gd name="T5" fmla="*/ 5 h 326"/>
                <a:gd name="T6" fmla="*/ 4 w 207"/>
                <a:gd name="T7" fmla="*/ 5 h 326"/>
                <a:gd name="T8" fmla="*/ 4 w 207"/>
                <a:gd name="T9" fmla="*/ 6 h 326"/>
                <a:gd name="T10" fmla="*/ 4 w 207"/>
                <a:gd name="T11" fmla="*/ 6 h 326"/>
                <a:gd name="T12" fmla="*/ 4 w 207"/>
                <a:gd name="T13" fmla="*/ 7 h 326"/>
                <a:gd name="T14" fmla="*/ 5 w 207"/>
                <a:gd name="T15" fmla="*/ 7 h 326"/>
                <a:gd name="T16" fmla="*/ 6 w 207"/>
                <a:gd name="T17" fmla="*/ 10 h 326"/>
                <a:gd name="T18" fmla="*/ 7 w 207"/>
                <a:gd name="T19" fmla="*/ 9 h 326"/>
                <a:gd name="T20" fmla="*/ 5 w 207"/>
                <a:gd name="T21" fmla="*/ 7 h 326"/>
                <a:gd name="T22" fmla="*/ 4 w 207"/>
                <a:gd name="T23" fmla="*/ 5 h 326"/>
                <a:gd name="T24" fmla="*/ 5 w 207"/>
                <a:gd name="T25" fmla="*/ 5 h 326"/>
                <a:gd name="T26" fmla="*/ 6 w 207"/>
                <a:gd name="T27" fmla="*/ 6 h 326"/>
                <a:gd name="T28" fmla="*/ 5 w 207"/>
                <a:gd name="T29" fmla="*/ 5 h 326"/>
                <a:gd name="T30" fmla="*/ 2 w 207"/>
                <a:gd name="T31" fmla="*/ 5 h 326"/>
                <a:gd name="T32" fmla="*/ 1 w 207"/>
                <a:gd name="T33" fmla="*/ 3 h 326"/>
                <a:gd name="T34" fmla="*/ 1 w 207"/>
                <a:gd name="T35" fmla="*/ 0 h 3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07"/>
                <a:gd name="T55" fmla="*/ 0 h 326"/>
                <a:gd name="T56" fmla="*/ 207 w 207"/>
                <a:gd name="T57" fmla="*/ 326 h 32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07" h="326">
                  <a:moveTo>
                    <a:pt x="16" y="0"/>
                  </a:moveTo>
                  <a:lnTo>
                    <a:pt x="0" y="74"/>
                  </a:lnTo>
                  <a:lnTo>
                    <a:pt x="55" y="185"/>
                  </a:lnTo>
                  <a:lnTo>
                    <a:pt x="108" y="176"/>
                  </a:lnTo>
                  <a:lnTo>
                    <a:pt x="118" y="200"/>
                  </a:lnTo>
                  <a:lnTo>
                    <a:pt x="111" y="214"/>
                  </a:lnTo>
                  <a:lnTo>
                    <a:pt x="114" y="224"/>
                  </a:lnTo>
                  <a:lnTo>
                    <a:pt x="145" y="244"/>
                  </a:lnTo>
                  <a:lnTo>
                    <a:pt x="184" y="326"/>
                  </a:lnTo>
                  <a:lnTo>
                    <a:pt x="207" y="283"/>
                  </a:lnTo>
                  <a:lnTo>
                    <a:pt x="160" y="247"/>
                  </a:lnTo>
                  <a:lnTo>
                    <a:pt x="124" y="170"/>
                  </a:lnTo>
                  <a:lnTo>
                    <a:pt x="154" y="166"/>
                  </a:lnTo>
                  <a:lnTo>
                    <a:pt x="183" y="203"/>
                  </a:lnTo>
                  <a:lnTo>
                    <a:pt x="158" y="155"/>
                  </a:lnTo>
                  <a:lnTo>
                    <a:pt x="59" y="177"/>
                  </a:lnTo>
                  <a:lnTo>
                    <a:pt x="7" y="7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71" name="Freeform 59"/>
            <p:cNvSpPr>
              <a:spLocks/>
            </p:cNvSpPr>
            <p:nvPr/>
          </p:nvSpPr>
          <p:spPr bwMode="auto">
            <a:xfrm>
              <a:off x="4863" y="2408"/>
              <a:ext cx="116" cy="98"/>
            </a:xfrm>
            <a:custGeom>
              <a:avLst/>
              <a:gdLst>
                <a:gd name="T0" fmla="*/ 0 w 233"/>
                <a:gd name="T1" fmla="*/ 0 h 197"/>
                <a:gd name="T2" fmla="*/ 1 w 233"/>
                <a:gd name="T3" fmla="*/ 0 h 197"/>
                <a:gd name="T4" fmla="*/ 5 w 233"/>
                <a:gd name="T5" fmla="*/ 0 h 197"/>
                <a:gd name="T6" fmla="*/ 7 w 233"/>
                <a:gd name="T7" fmla="*/ 5 h 197"/>
                <a:gd name="T8" fmla="*/ 6 w 233"/>
                <a:gd name="T9" fmla="*/ 5 h 197"/>
                <a:gd name="T10" fmla="*/ 4 w 233"/>
                <a:gd name="T11" fmla="*/ 1 h 197"/>
                <a:gd name="T12" fmla="*/ 1 w 233"/>
                <a:gd name="T13" fmla="*/ 0 h 197"/>
                <a:gd name="T14" fmla="*/ 2 w 233"/>
                <a:gd name="T15" fmla="*/ 1 h 197"/>
                <a:gd name="T16" fmla="*/ 4 w 233"/>
                <a:gd name="T17" fmla="*/ 4 h 197"/>
                <a:gd name="T18" fmla="*/ 2 w 233"/>
                <a:gd name="T19" fmla="*/ 1 h 197"/>
                <a:gd name="T20" fmla="*/ 1 w 233"/>
                <a:gd name="T21" fmla="*/ 0 h 197"/>
                <a:gd name="T22" fmla="*/ 0 w 233"/>
                <a:gd name="T23" fmla="*/ 0 h 197"/>
                <a:gd name="T24" fmla="*/ 2 w 233"/>
                <a:gd name="T25" fmla="*/ 6 h 197"/>
                <a:gd name="T26" fmla="*/ 2 w 233"/>
                <a:gd name="T27" fmla="*/ 6 h 197"/>
                <a:gd name="T28" fmla="*/ 0 w 233"/>
                <a:gd name="T29" fmla="*/ 0 h 19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33"/>
                <a:gd name="T46" fmla="*/ 0 h 197"/>
                <a:gd name="T47" fmla="*/ 233 w 233"/>
                <a:gd name="T48" fmla="*/ 197 h 19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33" h="197">
                  <a:moveTo>
                    <a:pt x="0" y="18"/>
                  </a:moveTo>
                  <a:lnTo>
                    <a:pt x="55" y="0"/>
                  </a:lnTo>
                  <a:lnTo>
                    <a:pt x="162" y="29"/>
                  </a:lnTo>
                  <a:lnTo>
                    <a:pt x="233" y="171"/>
                  </a:lnTo>
                  <a:lnTo>
                    <a:pt x="221" y="173"/>
                  </a:lnTo>
                  <a:lnTo>
                    <a:pt x="153" y="34"/>
                  </a:lnTo>
                  <a:lnTo>
                    <a:pt x="61" y="11"/>
                  </a:lnTo>
                  <a:lnTo>
                    <a:pt x="93" y="49"/>
                  </a:lnTo>
                  <a:lnTo>
                    <a:pt x="133" y="138"/>
                  </a:lnTo>
                  <a:lnTo>
                    <a:pt x="93" y="58"/>
                  </a:lnTo>
                  <a:lnTo>
                    <a:pt x="54" y="16"/>
                  </a:lnTo>
                  <a:lnTo>
                    <a:pt x="13" y="30"/>
                  </a:lnTo>
                  <a:lnTo>
                    <a:pt x="90" y="197"/>
                  </a:lnTo>
                  <a:lnTo>
                    <a:pt x="78" y="197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72" name="Freeform 60"/>
            <p:cNvSpPr>
              <a:spLocks/>
            </p:cNvSpPr>
            <p:nvPr/>
          </p:nvSpPr>
          <p:spPr bwMode="auto">
            <a:xfrm>
              <a:off x="5022" y="2512"/>
              <a:ext cx="339" cy="400"/>
            </a:xfrm>
            <a:custGeom>
              <a:avLst/>
              <a:gdLst>
                <a:gd name="T0" fmla="*/ 0 w 679"/>
                <a:gd name="T1" fmla="*/ 0 h 800"/>
                <a:gd name="T2" fmla="*/ 4 w 679"/>
                <a:gd name="T3" fmla="*/ 3 h 800"/>
                <a:gd name="T4" fmla="*/ 6 w 679"/>
                <a:gd name="T5" fmla="*/ 7 h 800"/>
                <a:gd name="T6" fmla="*/ 7 w 679"/>
                <a:gd name="T7" fmla="*/ 10 h 800"/>
                <a:gd name="T8" fmla="*/ 10 w 679"/>
                <a:gd name="T9" fmla="*/ 12 h 800"/>
                <a:gd name="T10" fmla="*/ 11 w 679"/>
                <a:gd name="T11" fmla="*/ 13 h 800"/>
                <a:gd name="T12" fmla="*/ 15 w 679"/>
                <a:gd name="T13" fmla="*/ 14 h 800"/>
                <a:gd name="T14" fmla="*/ 18 w 679"/>
                <a:gd name="T15" fmla="*/ 20 h 800"/>
                <a:gd name="T16" fmla="*/ 21 w 679"/>
                <a:gd name="T17" fmla="*/ 25 h 800"/>
                <a:gd name="T18" fmla="*/ 20 w 679"/>
                <a:gd name="T19" fmla="*/ 25 h 800"/>
                <a:gd name="T20" fmla="*/ 18 w 679"/>
                <a:gd name="T21" fmla="*/ 20 h 800"/>
                <a:gd name="T22" fmla="*/ 15 w 679"/>
                <a:gd name="T23" fmla="*/ 15 h 800"/>
                <a:gd name="T24" fmla="*/ 11 w 679"/>
                <a:gd name="T25" fmla="*/ 13 h 800"/>
                <a:gd name="T26" fmla="*/ 10 w 679"/>
                <a:gd name="T27" fmla="*/ 17 h 800"/>
                <a:gd name="T28" fmla="*/ 10 w 679"/>
                <a:gd name="T29" fmla="*/ 14 h 800"/>
                <a:gd name="T30" fmla="*/ 9 w 679"/>
                <a:gd name="T31" fmla="*/ 13 h 800"/>
                <a:gd name="T32" fmla="*/ 7 w 679"/>
                <a:gd name="T33" fmla="*/ 12 h 800"/>
                <a:gd name="T34" fmla="*/ 10 w 679"/>
                <a:gd name="T35" fmla="*/ 13 h 800"/>
                <a:gd name="T36" fmla="*/ 9 w 679"/>
                <a:gd name="T37" fmla="*/ 12 h 800"/>
                <a:gd name="T38" fmla="*/ 6 w 679"/>
                <a:gd name="T39" fmla="*/ 10 h 800"/>
                <a:gd name="T40" fmla="*/ 5 w 679"/>
                <a:gd name="T41" fmla="*/ 7 h 800"/>
                <a:gd name="T42" fmla="*/ 4 w 679"/>
                <a:gd name="T43" fmla="*/ 3 h 800"/>
                <a:gd name="T44" fmla="*/ 0 w 679"/>
                <a:gd name="T45" fmla="*/ 1 h 800"/>
                <a:gd name="T46" fmla="*/ 0 w 679"/>
                <a:gd name="T47" fmla="*/ 0 h 80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79"/>
                <a:gd name="T73" fmla="*/ 0 h 800"/>
                <a:gd name="T74" fmla="*/ 679 w 679"/>
                <a:gd name="T75" fmla="*/ 800 h 80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79" h="800">
                  <a:moveTo>
                    <a:pt x="0" y="0"/>
                  </a:moveTo>
                  <a:lnTo>
                    <a:pt x="136" y="79"/>
                  </a:lnTo>
                  <a:lnTo>
                    <a:pt x="201" y="234"/>
                  </a:lnTo>
                  <a:lnTo>
                    <a:pt x="239" y="296"/>
                  </a:lnTo>
                  <a:lnTo>
                    <a:pt x="337" y="360"/>
                  </a:lnTo>
                  <a:lnTo>
                    <a:pt x="373" y="415"/>
                  </a:lnTo>
                  <a:lnTo>
                    <a:pt x="496" y="474"/>
                  </a:lnTo>
                  <a:lnTo>
                    <a:pt x="606" y="612"/>
                  </a:lnTo>
                  <a:lnTo>
                    <a:pt x="679" y="796"/>
                  </a:lnTo>
                  <a:lnTo>
                    <a:pt x="654" y="800"/>
                  </a:lnTo>
                  <a:lnTo>
                    <a:pt x="588" y="627"/>
                  </a:lnTo>
                  <a:lnTo>
                    <a:pt x="486" y="492"/>
                  </a:lnTo>
                  <a:lnTo>
                    <a:pt x="352" y="436"/>
                  </a:lnTo>
                  <a:lnTo>
                    <a:pt x="337" y="522"/>
                  </a:lnTo>
                  <a:lnTo>
                    <a:pt x="337" y="450"/>
                  </a:lnTo>
                  <a:lnTo>
                    <a:pt x="304" y="398"/>
                  </a:lnTo>
                  <a:lnTo>
                    <a:pt x="226" y="358"/>
                  </a:lnTo>
                  <a:lnTo>
                    <a:pt x="337" y="400"/>
                  </a:lnTo>
                  <a:lnTo>
                    <a:pt x="311" y="360"/>
                  </a:lnTo>
                  <a:lnTo>
                    <a:pt x="223" y="303"/>
                  </a:lnTo>
                  <a:lnTo>
                    <a:pt x="178" y="224"/>
                  </a:lnTo>
                  <a:lnTo>
                    <a:pt x="128" y="94"/>
                  </a:lnTo>
                  <a:lnTo>
                    <a:pt x="1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73" name="Freeform 61"/>
            <p:cNvSpPr>
              <a:spLocks/>
            </p:cNvSpPr>
            <p:nvPr/>
          </p:nvSpPr>
          <p:spPr bwMode="auto">
            <a:xfrm>
              <a:off x="5124" y="2773"/>
              <a:ext cx="29" cy="27"/>
            </a:xfrm>
            <a:custGeom>
              <a:avLst/>
              <a:gdLst>
                <a:gd name="T0" fmla="*/ 0 w 59"/>
                <a:gd name="T1" fmla="*/ 0 h 53"/>
                <a:gd name="T2" fmla="*/ 0 w 59"/>
                <a:gd name="T3" fmla="*/ 1 h 53"/>
                <a:gd name="T4" fmla="*/ 1 w 59"/>
                <a:gd name="T5" fmla="*/ 2 h 53"/>
                <a:gd name="T6" fmla="*/ 0 w 59"/>
                <a:gd name="T7" fmla="*/ 1 h 53"/>
                <a:gd name="T8" fmla="*/ 0 w 59"/>
                <a:gd name="T9" fmla="*/ 0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53"/>
                <a:gd name="T17" fmla="*/ 59 w 59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53">
                  <a:moveTo>
                    <a:pt x="0" y="0"/>
                  </a:moveTo>
                  <a:lnTo>
                    <a:pt x="12" y="23"/>
                  </a:lnTo>
                  <a:lnTo>
                    <a:pt x="59" y="53"/>
                  </a:lnTo>
                  <a:lnTo>
                    <a:pt x="2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74" name="Freeform 62"/>
            <p:cNvSpPr>
              <a:spLocks/>
            </p:cNvSpPr>
            <p:nvPr/>
          </p:nvSpPr>
          <p:spPr bwMode="auto">
            <a:xfrm>
              <a:off x="5027" y="2773"/>
              <a:ext cx="166" cy="193"/>
            </a:xfrm>
            <a:custGeom>
              <a:avLst/>
              <a:gdLst>
                <a:gd name="T0" fmla="*/ 1 w 333"/>
                <a:gd name="T1" fmla="*/ 1 h 385"/>
                <a:gd name="T2" fmla="*/ 3 w 333"/>
                <a:gd name="T3" fmla="*/ 3 h 385"/>
                <a:gd name="T4" fmla="*/ 4 w 333"/>
                <a:gd name="T5" fmla="*/ 4 h 385"/>
                <a:gd name="T6" fmla="*/ 5 w 333"/>
                <a:gd name="T7" fmla="*/ 7 h 385"/>
                <a:gd name="T8" fmla="*/ 5 w 333"/>
                <a:gd name="T9" fmla="*/ 7 h 385"/>
                <a:gd name="T10" fmla="*/ 5 w 333"/>
                <a:gd name="T11" fmla="*/ 8 h 385"/>
                <a:gd name="T12" fmla="*/ 2 w 333"/>
                <a:gd name="T13" fmla="*/ 5 h 385"/>
                <a:gd name="T14" fmla="*/ 0 w 333"/>
                <a:gd name="T15" fmla="*/ 3 h 385"/>
                <a:gd name="T16" fmla="*/ 0 w 333"/>
                <a:gd name="T17" fmla="*/ 5 h 385"/>
                <a:gd name="T18" fmla="*/ 3 w 333"/>
                <a:gd name="T19" fmla="*/ 8 h 385"/>
                <a:gd name="T20" fmla="*/ 6 w 333"/>
                <a:gd name="T21" fmla="*/ 10 h 385"/>
                <a:gd name="T22" fmla="*/ 9 w 333"/>
                <a:gd name="T23" fmla="*/ 13 h 385"/>
                <a:gd name="T24" fmla="*/ 10 w 333"/>
                <a:gd name="T25" fmla="*/ 12 h 385"/>
                <a:gd name="T26" fmla="*/ 7 w 333"/>
                <a:gd name="T27" fmla="*/ 11 h 385"/>
                <a:gd name="T28" fmla="*/ 6 w 333"/>
                <a:gd name="T29" fmla="*/ 7 h 385"/>
                <a:gd name="T30" fmla="*/ 8 w 333"/>
                <a:gd name="T31" fmla="*/ 6 h 385"/>
                <a:gd name="T32" fmla="*/ 5 w 333"/>
                <a:gd name="T33" fmla="*/ 6 h 385"/>
                <a:gd name="T34" fmla="*/ 5 w 333"/>
                <a:gd name="T35" fmla="*/ 6 h 385"/>
                <a:gd name="T36" fmla="*/ 4 w 333"/>
                <a:gd name="T37" fmla="*/ 4 h 385"/>
                <a:gd name="T38" fmla="*/ 4 w 333"/>
                <a:gd name="T39" fmla="*/ 3 h 385"/>
                <a:gd name="T40" fmla="*/ 2 w 333"/>
                <a:gd name="T41" fmla="*/ 1 h 385"/>
                <a:gd name="T42" fmla="*/ 2 w 333"/>
                <a:gd name="T43" fmla="*/ 1 h 385"/>
                <a:gd name="T44" fmla="*/ 1 w 333"/>
                <a:gd name="T45" fmla="*/ 0 h 385"/>
                <a:gd name="T46" fmla="*/ 1 w 333"/>
                <a:gd name="T47" fmla="*/ 1 h 385"/>
                <a:gd name="T48" fmla="*/ 1 w 333"/>
                <a:gd name="T49" fmla="*/ 1 h 38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33"/>
                <a:gd name="T76" fmla="*/ 0 h 385"/>
                <a:gd name="T77" fmla="*/ 333 w 333"/>
                <a:gd name="T78" fmla="*/ 385 h 38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33" h="385">
                  <a:moveTo>
                    <a:pt x="50" y="28"/>
                  </a:moveTo>
                  <a:lnTo>
                    <a:pt x="101" y="77"/>
                  </a:lnTo>
                  <a:lnTo>
                    <a:pt x="136" y="126"/>
                  </a:lnTo>
                  <a:lnTo>
                    <a:pt x="164" y="193"/>
                  </a:lnTo>
                  <a:lnTo>
                    <a:pt x="177" y="199"/>
                  </a:lnTo>
                  <a:lnTo>
                    <a:pt x="177" y="248"/>
                  </a:lnTo>
                  <a:lnTo>
                    <a:pt x="94" y="158"/>
                  </a:lnTo>
                  <a:lnTo>
                    <a:pt x="0" y="88"/>
                  </a:lnTo>
                  <a:lnTo>
                    <a:pt x="29" y="149"/>
                  </a:lnTo>
                  <a:lnTo>
                    <a:pt x="125" y="228"/>
                  </a:lnTo>
                  <a:lnTo>
                    <a:pt x="197" y="315"/>
                  </a:lnTo>
                  <a:lnTo>
                    <a:pt x="289" y="385"/>
                  </a:lnTo>
                  <a:lnTo>
                    <a:pt x="333" y="369"/>
                  </a:lnTo>
                  <a:lnTo>
                    <a:pt x="249" y="323"/>
                  </a:lnTo>
                  <a:lnTo>
                    <a:pt x="196" y="199"/>
                  </a:lnTo>
                  <a:lnTo>
                    <a:pt x="260" y="170"/>
                  </a:lnTo>
                  <a:lnTo>
                    <a:pt x="190" y="186"/>
                  </a:lnTo>
                  <a:lnTo>
                    <a:pt x="173" y="179"/>
                  </a:lnTo>
                  <a:lnTo>
                    <a:pt x="152" y="114"/>
                  </a:lnTo>
                  <a:lnTo>
                    <a:pt x="129" y="77"/>
                  </a:lnTo>
                  <a:lnTo>
                    <a:pt x="84" y="28"/>
                  </a:lnTo>
                  <a:lnTo>
                    <a:pt x="77" y="13"/>
                  </a:lnTo>
                  <a:lnTo>
                    <a:pt x="63" y="0"/>
                  </a:lnTo>
                  <a:lnTo>
                    <a:pt x="53" y="12"/>
                  </a:lnTo>
                  <a:lnTo>
                    <a:pt x="50" y="2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75" name="Freeform 63"/>
            <p:cNvSpPr>
              <a:spLocks/>
            </p:cNvSpPr>
            <p:nvPr/>
          </p:nvSpPr>
          <p:spPr bwMode="auto">
            <a:xfrm>
              <a:off x="4754" y="2462"/>
              <a:ext cx="110" cy="20"/>
            </a:xfrm>
            <a:custGeom>
              <a:avLst/>
              <a:gdLst>
                <a:gd name="T0" fmla="*/ 1 w 220"/>
                <a:gd name="T1" fmla="*/ 0 h 39"/>
                <a:gd name="T2" fmla="*/ 3 w 220"/>
                <a:gd name="T3" fmla="*/ 1 h 39"/>
                <a:gd name="T4" fmla="*/ 7 w 220"/>
                <a:gd name="T5" fmla="*/ 1 h 39"/>
                <a:gd name="T6" fmla="*/ 7 w 220"/>
                <a:gd name="T7" fmla="*/ 1 h 39"/>
                <a:gd name="T8" fmla="*/ 5 w 220"/>
                <a:gd name="T9" fmla="*/ 2 h 39"/>
                <a:gd name="T10" fmla="*/ 2 w 220"/>
                <a:gd name="T11" fmla="*/ 2 h 39"/>
                <a:gd name="T12" fmla="*/ 1 w 220"/>
                <a:gd name="T13" fmla="*/ 1 h 39"/>
                <a:gd name="T14" fmla="*/ 0 w 220"/>
                <a:gd name="T15" fmla="*/ 1 h 39"/>
                <a:gd name="T16" fmla="*/ 1 w 220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0"/>
                <a:gd name="T28" fmla="*/ 0 h 39"/>
                <a:gd name="T29" fmla="*/ 220 w 220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0" h="39">
                  <a:moveTo>
                    <a:pt x="20" y="0"/>
                  </a:moveTo>
                  <a:lnTo>
                    <a:pt x="95" y="12"/>
                  </a:lnTo>
                  <a:lnTo>
                    <a:pt x="214" y="12"/>
                  </a:lnTo>
                  <a:lnTo>
                    <a:pt x="220" y="32"/>
                  </a:lnTo>
                  <a:lnTo>
                    <a:pt x="135" y="39"/>
                  </a:lnTo>
                  <a:lnTo>
                    <a:pt x="56" y="37"/>
                  </a:lnTo>
                  <a:lnTo>
                    <a:pt x="4" y="28"/>
                  </a:lnTo>
                  <a:lnTo>
                    <a:pt x="0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76" name="Freeform 64"/>
            <p:cNvSpPr>
              <a:spLocks/>
            </p:cNvSpPr>
            <p:nvPr/>
          </p:nvSpPr>
          <p:spPr bwMode="auto">
            <a:xfrm>
              <a:off x="4667" y="2607"/>
              <a:ext cx="112" cy="593"/>
            </a:xfrm>
            <a:custGeom>
              <a:avLst/>
              <a:gdLst>
                <a:gd name="T0" fmla="*/ 4 w 226"/>
                <a:gd name="T1" fmla="*/ 1 h 1185"/>
                <a:gd name="T2" fmla="*/ 3 w 226"/>
                <a:gd name="T3" fmla="*/ 1 h 1185"/>
                <a:gd name="T4" fmla="*/ 3 w 226"/>
                <a:gd name="T5" fmla="*/ 2 h 1185"/>
                <a:gd name="T6" fmla="*/ 3 w 226"/>
                <a:gd name="T7" fmla="*/ 2 h 1185"/>
                <a:gd name="T8" fmla="*/ 3 w 226"/>
                <a:gd name="T9" fmla="*/ 2 h 1185"/>
                <a:gd name="T10" fmla="*/ 3 w 226"/>
                <a:gd name="T11" fmla="*/ 4 h 1185"/>
                <a:gd name="T12" fmla="*/ 4 w 226"/>
                <a:gd name="T13" fmla="*/ 4 h 1185"/>
                <a:gd name="T14" fmla="*/ 4 w 226"/>
                <a:gd name="T15" fmla="*/ 5 h 1185"/>
                <a:gd name="T16" fmla="*/ 5 w 226"/>
                <a:gd name="T17" fmla="*/ 10 h 1185"/>
                <a:gd name="T18" fmla="*/ 5 w 226"/>
                <a:gd name="T19" fmla="*/ 11 h 1185"/>
                <a:gd name="T20" fmla="*/ 5 w 226"/>
                <a:gd name="T21" fmla="*/ 11 h 1185"/>
                <a:gd name="T22" fmla="*/ 4 w 226"/>
                <a:gd name="T23" fmla="*/ 11 h 1185"/>
                <a:gd name="T24" fmla="*/ 4 w 226"/>
                <a:gd name="T25" fmla="*/ 10 h 1185"/>
                <a:gd name="T26" fmla="*/ 4 w 226"/>
                <a:gd name="T27" fmla="*/ 9 h 1185"/>
                <a:gd name="T28" fmla="*/ 4 w 226"/>
                <a:gd name="T29" fmla="*/ 8 h 1185"/>
                <a:gd name="T30" fmla="*/ 3 w 226"/>
                <a:gd name="T31" fmla="*/ 8 h 1185"/>
                <a:gd name="T32" fmla="*/ 3 w 226"/>
                <a:gd name="T33" fmla="*/ 8 h 1185"/>
                <a:gd name="T34" fmla="*/ 3 w 226"/>
                <a:gd name="T35" fmla="*/ 8 h 1185"/>
                <a:gd name="T36" fmla="*/ 3 w 226"/>
                <a:gd name="T37" fmla="*/ 8 h 1185"/>
                <a:gd name="T38" fmla="*/ 3 w 226"/>
                <a:gd name="T39" fmla="*/ 11 h 1185"/>
                <a:gd name="T40" fmla="*/ 4 w 226"/>
                <a:gd name="T41" fmla="*/ 14 h 1185"/>
                <a:gd name="T42" fmla="*/ 5 w 226"/>
                <a:gd name="T43" fmla="*/ 19 h 1185"/>
                <a:gd name="T44" fmla="*/ 5 w 226"/>
                <a:gd name="T45" fmla="*/ 24 h 1185"/>
                <a:gd name="T46" fmla="*/ 6 w 226"/>
                <a:gd name="T47" fmla="*/ 28 h 1185"/>
                <a:gd name="T48" fmla="*/ 6 w 226"/>
                <a:gd name="T49" fmla="*/ 31 h 1185"/>
                <a:gd name="T50" fmla="*/ 6 w 226"/>
                <a:gd name="T51" fmla="*/ 35 h 1185"/>
                <a:gd name="T52" fmla="*/ 7 w 226"/>
                <a:gd name="T53" fmla="*/ 38 h 1185"/>
                <a:gd name="T54" fmla="*/ 6 w 226"/>
                <a:gd name="T55" fmla="*/ 29 h 1185"/>
                <a:gd name="T56" fmla="*/ 5 w 226"/>
                <a:gd name="T57" fmla="*/ 22 h 1185"/>
                <a:gd name="T58" fmla="*/ 4 w 226"/>
                <a:gd name="T59" fmla="*/ 17 h 1185"/>
                <a:gd name="T60" fmla="*/ 3 w 226"/>
                <a:gd name="T61" fmla="*/ 12 h 1185"/>
                <a:gd name="T62" fmla="*/ 3 w 226"/>
                <a:gd name="T63" fmla="*/ 10 h 1185"/>
                <a:gd name="T64" fmla="*/ 3 w 226"/>
                <a:gd name="T65" fmla="*/ 8 h 1185"/>
                <a:gd name="T66" fmla="*/ 3 w 226"/>
                <a:gd name="T67" fmla="*/ 7 h 1185"/>
                <a:gd name="T68" fmla="*/ 3 w 226"/>
                <a:gd name="T69" fmla="*/ 6 h 1185"/>
                <a:gd name="T70" fmla="*/ 3 w 226"/>
                <a:gd name="T71" fmla="*/ 5 h 1185"/>
                <a:gd name="T72" fmla="*/ 3 w 226"/>
                <a:gd name="T73" fmla="*/ 4 h 1185"/>
                <a:gd name="T74" fmla="*/ 2 w 226"/>
                <a:gd name="T75" fmla="*/ 3 h 1185"/>
                <a:gd name="T76" fmla="*/ 2 w 226"/>
                <a:gd name="T77" fmla="*/ 3 h 1185"/>
                <a:gd name="T78" fmla="*/ 1 w 226"/>
                <a:gd name="T79" fmla="*/ 2 h 1185"/>
                <a:gd name="T80" fmla="*/ 1 w 226"/>
                <a:gd name="T81" fmla="*/ 2 h 1185"/>
                <a:gd name="T82" fmla="*/ 0 w 226"/>
                <a:gd name="T83" fmla="*/ 3 h 1185"/>
                <a:gd name="T84" fmla="*/ 0 w 226"/>
                <a:gd name="T85" fmla="*/ 4 h 1185"/>
                <a:gd name="T86" fmla="*/ 0 w 226"/>
                <a:gd name="T87" fmla="*/ 5 h 1185"/>
                <a:gd name="T88" fmla="*/ 0 w 226"/>
                <a:gd name="T89" fmla="*/ 4 h 1185"/>
                <a:gd name="T90" fmla="*/ 0 w 226"/>
                <a:gd name="T91" fmla="*/ 3 h 1185"/>
                <a:gd name="T92" fmla="*/ 1 w 226"/>
                <a:gd name="T93" fmla="*/ 2 h 1185"/>
                <a:gd name="T94" fmla="*/ 1 w 226"/>
                <a:gd name="T95" fmla="*/ 1 h 1185"/>
                <a:gd name="T96" fmla="*/ 3 w 226"/>
                <a:gd name="T97" fmla="*/ 0 h 1185"/>
                <a:gd name="T98" fmla="*/ 4 w 226"/>
                <a:gd name="T99" fmla="*/ 1 h 118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26"/>
                <a:gd name="T151" fmla="*/ 0 h 1185"/>
                <a:gd name="T152" fmla="*/ 226 w 226"/>
                <a:gd name="T153" fmla="*/ 1185 h 118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26" h="1185">
                  <a:moveTo>
                    <a:pt x="131" y="26"/>
                  </a:moveTo>
                  <a:lnTo>
                    <a:pt x="98" y="17"/>
                  </a:lnTo>
                  <a:lnTo>
                    <a:pt x="98" y="33"/>
                  </a:lnTo>
                  <a:lnTo>
                    <a:pt x="115" y="42"/>
                  </a:lnTo>
                  <a:lnTo>
                    <a:pt x="106" y="60"/>
                  </a:lnTo>
                  <a:lnTo>
                    <a:pt x="122" y="97"/>
                  </a:lnTo>
                  <a:lnTo>
                    <a:pt x="160" y="106"/>
                  </a:lnTo>
                  <a:lnTo>
                    <a:pt x="135" y="137"/>
                  </a:lnTo>
                  <a:lnTo>
                    <a:pt x="165" y="299"/>
                  </a:lnTo>
                  <a:lnTo>
                    <a:pt x="168" y="324"/>
                  </a:lnTo>
                  <a:lnTo>
                    <a:pt x="165" y="332"/>
                  </a:lnTo>
                  <a:lnTo>
                    <a:pt x="158" y="324"/>
                  </a:lnTo>
                  <a:lnTo>
                    <a:pt x="147" y="306"/>
                  </a:lnTo>
                  <a:lnTo>
                    <a:pt x="138" y="268"/>
                  </a:lnTo>
                  <a:lnTo>
                    <a:pt x="131" y="237"/>
                  </a:lnTo>
                  <a:lnTo>
                    <a:pt x="122" y="225"/>
                  </a:lnTo>
                  <a:lnTo>
                    <a:pt x="119" y="225"/>
                  </a:lnTo>
                  <a:lnTo>
                    <a:pt x="115" y="233"/>
                  </a:lnTo>
                  <a:lnTo>
                    <a:pt x="115" y="252"/>
                  </a:lnTo>
                  <a:lnTo>
                    <a:pt x="122" y="332"/>
                  </a:lnTo>
                  <a:lnTo>
                    <a:pt x="138" y="444"/>
                  </a:lnTo>
                  <a:lnTo>
                    <a:pt x="165" y="599"/>
                  </a:lnTo>
                  <a:lnTo>
                    <a:pt x="186" y="746"/>
                  </a:lnTo>
                  <a:lnTo>
                    <a:pt x="199" y="877"/>
                  </a:lnTo>
                  <a:lnTo>
                    <a:pt x="209" y="992"/>
                  </a:lnTo>
                  <a:lnTo>
                    <a:pt x="218" y="1110"/>
                  </a:lnTo>
                  <a:lnTo>
                    <a:pt x="226" y="1185"/>
                  </a:lnTo>
                  <a:lnTo>
                    <a:pt x="193" y="907"/>
                  </a:lnTo>
                  <a:lnTo>
                    <a:pt x="165" y="697"/>
                  </a:lnTo>
                  <a:lnTo>
                    <a:pt x="141" y="525"/>
                  </a:lnTo>
                  <a:lnTo>
                    <a:pt x="115" y="377"/>
                  </a:lnTo>
                  <a:lnTo>
                    <a:pt x="100" y="296"/>
                  </a:lnTo>
                  <a:lnTo>
                    <a:pt x="98" y="241"/>
                  </a:lnTo>
                  <a:lnTo>
                    <a:pt x="98" y="198"/>
                  </a:lnTo>
                  <a:lnTo>
                    <a:pt x="106" y="163"/>
                  </a:lnTo>
                  <a:lnTo>
                    <a:pt x="115" y="130"/>
                  </a:lnTo>
                  <a:lnTo>
                    <a:pt x="106" y="118"/>
                  </a:lnTo>
                  <a:lnTo>
                    <a:pt x="91" y="91"/>
                  </a:lnTo>
                  <a:lnTo>
                    <a:pt x="75" y="74"/>
                  </a:lnTo>
                  <a:lnTo>
                    <a:pt x="47" y="63"/>
                  </a:lnTo>
                  <a:lnTo>
                    <a:pt x="39" y="63"/>
                  </a:lnTo>
                  <a:lnTo>
                    <a:pt x="17" y="86"/>
                  </a:lnTo>
                  <a:lnTo>
                    <a:pt x="8" y="113"/>
                  </a:lnTo>
                  <a:lnTo>
                    <a:pt x="0" y="132"/>
                  </a:lnTo>
                  <a:lnTo>
                    <a:pt x="8" y="97"/>
                  </a:lnTo>
                  <a:lnTo>
                    <a:pt x="17" y="66"/>
                  </a:lnTo>
                  <a:lnTo>
                    <a:pt x="36" y="37"/>
                  </a:lnTo>
                  <a:lnTo>
                    <a:pt x="47" y="21"/>
                  </a:lnTo>
                  <a:lnTo>
                    <a:pt x="110" y="0"/>
                  </a:lnTo>
                  <a:lnTo>
                    <a:pt x="131" y="2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77" name="Freeform 65"/>
            <p:cNvSpPr>
              <a:spLocks/>
            </p:cNvSpPr>
            <p:nvPr/>
          </p:nvSpPr>
          <p:spPr bwMode="auto">
            <a:xfrm>
              <a:off x="4722" y="2607"/>
              <a:ext cx="160" cy="626"/>
            </a:xfrm>
            <a:custGeom>
              <a:avLst/>
              <a:gdLst>
                <a:gd name="T0" fmla="*/ 0 w 321"/>
                <a:gd name="T1" fmla="*/ 0 h 1251"/>
                <a:gd name="T2" fmla="*/ 1 w 321"/>
                <a:gd name="T3" fmla="*/ 1 h 1251"/>
                <a:gd name="T4" fmla="*/ 2 w 321"/>
                <a:gd name="T5" fmla="*/ 1 h 1251"/>
                <a:gd name="T6" fmla="*/ 1 w 321"/>
                <a:gd name="T7" fmla="*/ 4 h 1251"/>
                <a:gd name="T8" fmla="*/ 1 w 321"/>
                <a:gd name="T9" fmla="*/ 4 h 1251"/>
                <a:gd name="T10" fmla="*/ 2 w 321"/>
                <a:gd name="T11" fmla="*/ 5 h 1251"/>
                <a:gd name="T12" fmla="*/ 2 w 321"/>
                <a:gd name="T13" fmla="*/ 6 h 1251"/>
                <a:gd name="T14" fmla="*/ 3 w 321"/>
                <a:gd name="T15" fmla="*/ 8 h 1251"/>
                <a:gd name="T16" fmla="*/ 4 w 321"/>
                <a:gd name="T17" fmla="*/ 13 h 1251"/>
                <a:gd name="T18" fmla="*/ 5 w 321"/>
                <a:gd name="T19" fmla="*/ 22 h 1251"/>
                <a:gd name="T20" fmla="*/ 7 w 321"/>
                <a:gd name="T21" fmla="*/ 28 h 1251"/>
                <a:gd name="T22" fmla="*/ 8 w 321"/>
                <a:gd name="T23" fmla="*/ 34 h 1251"/>
                <a:gd name="T24" fmla="*/ 9 w 321"/>
                <a:gd name="T25" fmla="*/ 38 h 1251"/>
                <a:gd name="T26" fmla="*/ 10 w 321"/>
                <a:gd name="T27" fmla="*/ 40 h 1251"/>
                <a:gd name="T28" fmla="*/ 9 w 321"/>
                <a:gd name="T29" fmla="*/ 39 h 1251"/>
                <a:gd name="T30" fmla="*/ 7 w 321"/>
                <a:gd name="T31" fmla="*/ 32 h 1251"/>
                <a:gd name="T32" fmla="*/ 6 w 321"/>
                <a:gd name="T33" fmla="*/ 26 h 1251"/>
                <a:gd name="T34" fmla="*/ 5 w 321"/>
                <a:gd name="T35" fmla="*/ 21 h 1251"/>
                <a:gd name="T36" fmla="*/ 4 w 321"/>
                <a:gd name="T37" fmla="*/ 16 h 1251"/>
                <a:gd name="T38" fmla="*/ 3 w 321"/>
                <a:gd name="T39" fmla="*/ 11 h 1251"/>
                <a:gd name="T40" fmla="*/ 3 w 321"/>
                <a:gd name="T41" fmla="*/ 8 h 1251"/>
                <a:gd name="T42" fmla="*/ 2 w 321"/>
                <a:gd name="T43" fmla="*/ 6 h 1251"/>
                <a:gd name="T44" fmla="*/ 1 w 321"/>
                <a:gd name="T45" fmla="*/ 6 h 1251"/>
                <a:gd name="T46" fmla="*/ 0 w 321"/>
                <a:gd name="T47" fmla="*/ 5 h 1251"/>
                <a:gd name="T48" fmla="*/ 0 w 321"/>
                <a:gd name="T49" fmla="*/ 4 h 1251"/>
                <a:gd name="T50" fmla="*/ 0 w 321"/>
                <a:gd name="T51" fmla="*/ 2 h 1251"/>
                <a:gd name="T52" fmla="*/ 0 w 321"/>
                <a:gd name="T53" fmla="*/ 1 h 1251"/>
                <a:gd name="T54" fmla="*/ 0 w 321"/>
                <a:gd name="T55" fmla="*/ 0 h 125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21"/>
                <a:gd name="T85" fmla="*/ 0 h 1251"/>
                <a:gd name="T86" fmla="*/ 321 w 321"/>
                <a:gd name="T87" fmla="*/ 1251 h 125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21" h="1251">
                  <a:moveTo>
                    <a:pt x="0" y="0"/>
                  </a:moveTo>
                  <a:lnTo>
                    <a:pt x="37" y="10"/>
                  </a:lnTo>
                  <a:lnTo>
                    <a:pt x="67" y="30"/>
                  </a:lnTo>
                  <a:lnTo>
                    <a:pt x="50" y="106"/>
                  </a:lnTo>
                  <a:lnTo>
                    <a:pt x="42" y="122"/>
                  </a:lnTo>
                  <a:lnTo>
                    <a:pt x="67" y="132"/>
                  </a:lnTo>
                  <a:lnTo>
                    <a:pt x="92" y="174"/>
                  </a:lnTo>
                  <a:lnTo>
                    <a:pt x="116" y="249"/>
                  </a:lnTo>
                  <a:lnTo>
                    <a:pt x="148" y="404"/>
                  </a:lnTo>
                  <a:lnTo>
                    <a:pt x="189" y="685"/>
                  </a:lnTo>
                  <a:lnTo>
                    <a:pt x="228" y="877"/>
                  </a:lnTo>
                  <a:lnTo>
                    <a:pt x="275" y="1072"/>
                  </a:lnTo>
                  <a:lnTo>
                    <a:pt x="309" y="1210"/>
                  </a:lnTo>
                  <a:lnTo>
                    <a:pt x="321" y="1251"/>
                  </a:lnTo>
                  <a:lnTo>
                    <a:pt x="300" y="1245"/>
                  </a:lnTo>
                  <a:lnTo>
                    <a:pt x="243" y="1022"/>
                  </a:lnTo>
                  <a:lnTo>
                    <a:pt x="199" y="827"/>
                  </a:lnTo>
                  <a:lnTo>
                    <a:pt x="169" y="672"/>
                  </a:lnTo>
                  <a:lnTo>
                    <a:pt x="143" y="503"/>
                  </a:lnTo>
                  <a:lnTo>
                    <a:pt x="121" y="352"/>
                  </a:lnTo>
                  <a:lnTo>
                    <a:pt x="99" y="254"/>
                  </a:lnTo>
                  <a:lnTo>
                    <a:pt x="72" y="192"/>
                  </a:lnTo>
                  <a:lnTo>
                    <a:pt x="48" y="161"/>
                  </a:lnTo>
                  <a:lnTo>
                    <a:pt x="21" y="137"/>
                  </a:lnTo>
                  <a:lnTo>
                    <a:pt x="25" y="106"/>
                  </a:lnTo>
                  <a:lnTo>
                    <a:pt x="12" y="60"/>
                  </a:lnTo>
                  <a:lnTo>
                    <a:pt x="2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78" name="Freeform 66"/>
            <p:cNvSpPr>
              <a:spLocks/>
            </p:cNvSpPr>
            <p:nvPr/>
          </p:nvSpPr>
          <p:spPr bwMode="auto">
            <a:xfrm>
              <a:off x="4792" y="2552"/>
              <a:ext cx="19" cy="100"/>
            </a:xfrm>
            <a:custGeom>
              <a:avLst/>
              <a:gdLst>
                <a:gd name="T0" fmla="*/ 1 w 39"/>
                <a:gd name="T1" fmla="*/ 0 h 201"/>
                <a:gd name="T2" fmla="*/ 1 w 39"/>
                <a:gd name="T3" fmla="*/ 1 h 201"/>
                <a:gd name="T4" fmla="*/ 0 w 39"/>
                <a:gd name="T5" fmla="*/ 2 h 201"/>
                <a:gd name="T6" fmla="*/ 0 w 39"/>
                <a:gd name="T7" fmla="*/ 4 h 201"/>
                <a:gd name="T8" fmla="*/ 0 w 39"/>
                <a:gd name="T9" fmla="*/ 6 h 201"/>
                <a:gd name="T10" fmla="*/ 0 w 39"/>
                <a:gd name="T11" fmla="*/ 4 h 201"/>
                <a:gd name="T12" fmla="*/ 1 w 39"/>
                <a:gd name="T13" fmla="*/ 3 h 201"/>
                <a:gd name="T14" fmla="*/ 1 w 39"/>
                <a:gd name="T15" fmla="*/ 1 h 201"/>
                <a:gd name="T16" fmla="*/ 1 w 39"/>
                <a:gd name="T17" fmla="*/ 0 h 2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201"/>
                <a:gd name="T29" fmla="*/ 39 w 39"/>
                <a:gd name="T30" fmla="*/ 201 h 20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201">
                  <a:moveTo>
                    <a:pt x="35" y="0"/>
                  </a:moveTo>
                  <a:lnTo>
                    <a:pt x="35" y="41"/>
                  </a:lnTo>
                  <a:lnTo>
                    <a:pt x="29" y="91"/>
                  </a:lnTo>
                  <a:lnTo>
                    <a:pt x="15" y="147"/>
                  </a:lnTo>
                  <a:lnTo>
                    <a:pt x="0" y="201"/>
                  </a:lnTo>
                  <a:lnTo>
                    <a:pt x="19" y="158"/>
                  </a:lnTo>
                  <a:lnTo>
                    <a:pt x="35" y="107"/>
                  </a:lnTo>
                  <a:lnTo>
                    <a:pt x="39" y="5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79" name="Freeform 67"/>
            <p:cNvSpPr>
              <a:spLocks/>
            </p:cNvSpPr>
            <p:nvPr/>
          </p:nvSpPr>
          <p:spPr bwMode="auto">
            <a:xfrm>
              <a:off x="4579" y="2626"/>
              <a:ext cx="33" cy="32"/>
            </a:xfrm>
            <a:custGeom>
              <a:avLst/>
              <a:gdLst>
                <a:gd name="T0" fmla="*/ 1 w 66"/>
                <a:gd name="T1" fmla="*/ 0 h 64"/>
                <a:gd name="T2" fmla="*/ 1 w 66"/>
                <a:gd name="T3" fmla="*/ 1 h 64"/>
                <a:gd name="T4" fmla="*/ 2 w 66"/>
                <a:gd name="T5" fmla="*/ 2 h 64"/>
                <a:gd name="T6" fmla="*/ 1 w 66"/>
                <a:gd name="T7" fmla="*/ 1 h 64"/>
                <a:gd name="T8" fmla="*/ 1 w 66"/>
                <a:gd name="T9" fmla="*/ 1 h 64"/>
                <a:gd name="T10" fmla="*/ 0 w 66"/>
                <a:gd name="T11" fmla="*/ 0 h 64"/>
                <a:gd name="T12" fmla="*/ 1 w 66"/>
                <a:gd name="T13" fmla="*/ 0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64"/>
                <a:gd name="T23" fmla="*/ 66 w 66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64">
                  <a:moveTo>
                    <a:pt x="17" y="0"/>
                  </a:moveTo>
                  <a:lnTo>
                    <a:pt x="36" y="29"/>
                  </a:lnTo>
                  <a:lnTo>
                    <a:pt x="66" y="64"/>
                  </a:lnTo>
                  <a:lnTo>
                    <a:pt x="36" y="40"/>
                  </a:lnTo>
                  <a:lnTo>
                    <a:pt x="17" y="18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0" name="Freeform 68"/>
            <p:cNvSpPr>
              <a:spLocks/>
            </p:cNvSpPr>
            <p:nvPr/>
          </p:nvSpPr>
          <p:spPr bwMode="auto">
            <a:xfrm>
              <a:off x="4546" y="2797"/>
              <a:ext cx="309" cy="430"/>
            </a:xfrm>
            <a:custGeom>
              <a:avLst/>
              <a:gdLst>
                <a:gd name="T0" fmla="*/ 0 w 617"/>
                <a:gd name="T1" fmla="*/ 0 h 859"/>
                <a:gd name="T2" fmla="*/ 1 w 617"/>
                <a:gd name="T3" fmla="*/ 3 h 859"/>
                <a:gd name="T4" fmla="*/ 3 w 617"/>
                <a:gd name="T5" fmla="*/ 5 h 859"/>
                <a:gd name="T6" fmla="*/ 5 w 617"/>
                <a:gd name="T7" fmla="*/ 9 h 859"/>
                <a:gd name="T8" fmla="*/ 5 w 617"/>
                <a:gd name="T9" fmla="*/ 13 h 859"/>
                <a:gd name="T10" fmla="*/ 6 w 617"/>
                <a:gd name="T11" fmla="*/ 17 h 859"/>
                <a:gd name="T12" fmla="*/ 8 w 617"/>
                <a:gd name="T13" fmla="*/ 18 h 859"/>
                <a:gd name="T14" fmla="*/ 8 w 617"/>
                <a:gd name="T15" fmla="*/ 21 h 859"/>
                <a:gd name="T16" fmla="*/ 10 w 617"/>
                <a:gd name="T17" fmla="*/ 24 h 859"/>
                <a:gd name="T18" fmla="*/ 19 w 617"/>
                <a:gd name="T19" fmla="*/ 26 h 859"/>
                <a:gd name="T20" fmla="*/ 20 w 617"/>
                <a:gd name="T21" fmla="*/ 27 h 859"/>
                <a:gd name="T22" fmla="*/ 18 w 617"/>
                <a:gd name="T23" fmla="*/ 27 h 859"/>
                <a:gd name="T24" fmla="*/ 10 w 617"/>
                <a:gd name="T25" fmla="*/ 25 h 859"/>
                <a:gd name="T26" fmla="*/ 8 w 617"/>
                <a:gd name="T27" fmla="*/ 22 h 859"/>
                <a:gd name="T28" fmla="*/ 5 w 617"/>
                <a:gd name="T29" fmla="*/ 21 h 859"/>
                <a:gd name="T30" fmla="*/ 8 w 617"/>
                <a:gd name="T31" fmla="*/ 21 h 859"/>
                <a:gd name="T32" fmla="*/ 8 w 617"/>
                <a:gd name="T33" fmla="*/ 19 h 859"/>
                <a:gd name="T34" fmla="*/ 6 w 617"/>
                <a:gd name="T35" fmla="*/ 18 h 859"/>
                <a:gd name="T36" fmla="*/ 4 w 617"/>
                <a:gd name="T37" fmla="*/ 13 h 859"/>
                <a:gd name="T38" fmla="*/ 4 w 617"/>
                <a:gd name="T39" fmla="*/ 9 h 859"/>
                <a:gd name="T40" fmla="*/ 3 w 617"/>
                <a:gd name="T41" fmla="*/ 5 h 859"/>
                <a:gd name="T42" fmla="*/ 1 w 617"/>
                <a:gd name="T43" fmla="*/ 3 h 859"/>
                <a:gd name="T44" fmla="*/ 0 w 617"/>
                <a:gd name="T45" fmla="*/ 0 h 85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17"/>
                <a:gd name="T70" fmla="*/ 0 h 859"/>
                <a:gd name="T71" fmla="*/ 617 w 617"/>
                <a:gd name="T72" fmla="*/ 859 h 85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17" h="859">
                  <a:moveTo>
                    <a:pt x="0" y="0"/>
                  </a:moveTo>
                  <a:lnTo>
                    <a:pt x="23" y="79"/>
                  </a:lnTo>
                  <a:lnTo>
                    <a:pt x="95" y="155"/>
                  </a:lnTo>
                  <a:lnTo>
                    <a:pt x="138" y="257"/>
                  </a:lnTo>
                  <a:lnTo>
                    <a:pt x="138" y="415"/>
                  </a:lnTo>
                  <a:lnTo>
                    <a:pt x="185" y="541"/>
                  </a:lnTo>
                  <a:lnTo>
                    <a:pt x="252" y="576"/>
                  </a:lnTo>
                  <a:lnTo>
                    <a:pt x="252" y="653"/>
                  </a:lnTo>
                  <a:lnTo>
                    <a:pt x="316" y="750"/>
                  </a:lnTo>
                  <a:lnTo>
                    <a:pt x="581" y="827"/>
                  </a:lnTo>
                  <a:lnTo>
                    <a:pt x="617" y="859"/>
                  </a:lnTo>
                  <a:lnTo>
                    <a:pt x="568" y="834"/>
                  </a:lnTo>
                  <a:lnTo>
                    <a:pt x="312" y="769"/>
                  </a:lnTo>
                  <a:lnTo>
                    <a:pt x="241" y="674"/>
                  </a:lnTo>
                  <a:lnTo>
                    <a:pt x="154" y="653"/>
                  </a:lnTo>
                  <a:lnTo>
                    <a:pt x="235" y="647"/>
                  </a:lnTo>
                  <a:lnTo>
                    <a:pt x="245" y="585"/>
                  </a:lnTo>
                  <a:lnTo>
                    <a:pt x="161" y="553"/>
                  </a:lnTo>
                  <a:lnTo>
                    <a:pt x="121" y="413"/>
                  </a:lnTo>
                  <a:lnTo>
                    <a:pt x="121" y="257"/>
                  </a:lnTo>
                  <a:lnTo>
                    <a:pt x="87" y="155"/>
                  </a:lnTo>
                  <a:lnTo>
                    <a:pt x="6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1" name="Freeform 69"/>
            <p:cNvSpPr>
              <a:spLocks/>
            </p:cNvSpPr>
            <p:nvPr/>
          </p:nvSpPr>
          <p:spPr bwMode="auto">
            <a:xfrm>
              <a:off x="4373" y="2578"/>
              <a:ext cx="740" cy="778"/>
            </a:xfrm>
            <a:custGeom>
              <a:avLst/>
              <a:gdLst>
                <a:gd name="T0" fmla="*/ 6 w 1481"/>
                <a:gd name="T1" fmla="*/ 3 h 1556"/>
                <a:gd name="T2" fmla="*/ 0 w 1481"/>
                <a:gd name="T3" fmla="*/ 12 h 1556"/>
                <a:gd name="T4" fmla="*/ 0 w 1481"/>
                <a:gd name="T5" fmla="*/ 20 h 1556"/>
                <a:gd name="T6" fmla="*/ 1 w 1481"/>
                <a:gd name="T7" fmla="*/ 25 h 1556"/>
                <a:gd name="T8" fmla="*/ 6 w 1481"/>
                <a:gd name="T9" fmla="*/ 37 h 1556"/>
                <a:gd name="T10" fmla="*/ 8 w 1481"/>
                <a:gd name="T11" fmla="*/ 44 h 1556"/>
                <a:gd name="T12" fmla="*/ 13 w 1481"/>
                <a:gd name="T13" fmla="*/ 47 h 1556"/>
                <a:gd name="T14" fmla="*/ 18 w 1481"/>
                <a:gd name="T15" fmla="*/ 48 h 1556"/>
                <a:gd name="T16" fmla="*/ 25 w 1481"/>
                <a:gd name="T17" fmla="*/ 48 h 1556"/>
                <a:gd name="T18" fmla="*/ 31 w 1481"/>
                <a:gd name="T19" fmla="*/ 49 h 1556"/>
                <a:gd name="T20" fmla="*/ 33 w 1481"/>
                <a:gd name="T21" fmla="*/ 48 h 1556"/>
                <a:gd name="T22" fmla="*/ 43 w 1481"/>
                <a:gd name="T23" fmla="*/ 49 h 1556"/>
                <a:gd name="T24" fmla="*/ 46 w 1481"/>
                <a:gd name="T25" fmla="*/ 45 h 1556"/>
                <a:gd name="T26" fmla="*/ 45 w 1481"/>
                <a:gd name="T27" fmla="*/ 43 h 1556"/>
                <a:gd name="T28" fmla="*/ 45 w 1481"/>
                <a:gd name="T29" fmla="*/ 45 h 1556"/>
                <a:gd name="T30" fmla="*/ 43 w 1481"/>
                <a:gd name="T31" fmla="*/ 48 h 1556"/>
                <a:gd name="T32" fmla="*/ 42 w 1481"/>
                <a:gd name="T33" fmla="*/ 47 h 1556"/>
                <a:gd name="T34" fmla="*/ 43 w 1481"/>
                <a:gd name="T35" fmla="*/ 46 h 1556"/>
                <a:gd name="T36" fmla="*/ 42 w 1481"/>
                <a:gd name="T37" fmla="*/ 47 h 1556"/>
                <a:gd name="T38" fmla="*/ 41 w 1481"/>
                <a:gd name="T39" fmla="*/ 47 h 1556"/>
                <a:gd name="T40" fmla="*/ 42 w 1481"/>
                <a:gd name="T41" fmla="*/ 47 h 1556"/>
                <a:gd name="T42" fmla="*/ 31 w 1481"/>
                <a:gd name="T43" fmla="*/ 46 h 1556"/>
                <a:gd name="T44" fmla="*/ 31 w 1481"/>
                <a:gd name="T45" fmla="*/ 44 h 1556"/>
                <a:gd name="T46" fmla="*/ 32 w 1481"/>
                <a:gd name="T47" fmla="*/ 42 h 1556"/>
                <a:gd name="T48" fmla="*/ 31 w 1481"/>
                <a:gd name="T49" fmla="*/ 45 h 1556"/>
                <a:gd name="T50" fmla="*/ 31 w 1481"/>
                <a:gd name="T51" fmla="*/ 47 h 1556"/>
                <a:gd name="T52" fmla="*/ 28 w 1481"/>
                <a:gd name="T53" fmla="*/ 47 h 1556"/>
                <a:gd name="T54" fmla="*/ 22 w 1481"/>
                <a:gd name="T55" fmla="*/ 48 h 1556"/>
                <a:gd name="T56" fmla="*/ 16 w 1481"/>
                <a:gd name="T57" fmla="*/ 47 h 1556"/>
                <a:gd name="T58" fmla="*/ 11 w 1481"/>
                <a:gd name="T59" fmla="*/ 45 h 1556"/>
                <a:gd name="T60" fmla="*/ 9 w 1481"/>
                <a:gd name="T61" fmla="*/ 43 h 1556"/>
                <a:gd name="T62" fmla="*/ 5 w 1481"/>
                <a:gd name="T63" fmla="*/ 34 h 1556"/>
                <a:gd name="T64" fmla="*/ 2 w 1481"/>
                <a:gd name="T65" fmla="*/ 24 h 1556"/>
                <a:gd name="T66" fmla="*/ 0 w 1481"/>
                <a:gd name="T67" fmla="*/ 18 h 1556"/>
                <a:gd name="T68" fmla="*/ 0 w 1481"/>
                <a:gd name="T69" fmla="*/ 11 h 1556"/>
                <a:gd name="T70" fmla="*/ 3 w 1481"/>
                <a:gd name="T71" fmla="*/ 6 h 1556"/>
                <a:gd name="T72" fmla="*/ 7 w 1481"/>
                <a:gd name="T73" fmla="*/ 3 h 155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481"/>
                <a:gd name="T112" fmla="*/ 0 h 1556"/>
                <a:gd name="T113" fmla="*/ 1481 w 1481"/>
                <a:gd name="T114" fmla="*/ 1556 h 155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481" h="1556">
                  <a:moveTo>
                    <a:pt x="269" y="0"/>
                  </a:moveTo>
                  <a:lnTo>
                    <a:pt x="194" y="88"/>
                  </a:lnTo>
                  <a:lnTo>
                    <a:pt x="17" y="256"/>
                  </a:lnTo>
                  <a:lnTo>
                    <a:pt x="0" y="370"/>
                  </a:lnTo>
                  <a:lnTo>
                    <a:pt x="0" y="517"/>
                  </a:lnTo>
                  <a:lnTo>
                    <a:pt x="9" y="634"/>
                  </a:lnTo>
                  <a:lnTo>
                    <a:pt x="28" y="711"/>
                  </a:lnTo>
                  <a:lnTo>
                    <a:pt x="61" y="814"/>
                  </a:lnTo>
                  <a:lnTo>
                    <a:pt x="142" y="1025"/>
                  </a:lnTo>
                  <a:lnTo>
                    <a:pt x="194" y="1170"/>
                  </a:lnTo>
                  <a:lnTo>
                    <a:pt x="229" y="1283"/>
                  </a:lnTo>
                  <a:lnTo>
                    <a:pt x="263" y="1402"/>
                  </a:lnTo>
                  <a:lnTo>
                    <a:pt x="318" y="1414"/>
                  </a:lnTo>
                  <a:lnTo>
                    <a:pt x="418" y="1474"/>
                  </a:lnTo>
                  <a:lnTo>
                    <a:pt x="503" y="1511"/>
                  </a:lnTo>
                  <a:lnTo>
                    <a:pt x="597" y="1527"/>
                  </a:lnTo>
                  <a:lnTo>
                    <a:pt x="706" y="1524"/>
                  </a:lnTo>
                  <a:lnTo>
                    <a:pt x="814" y="1516"/>
                  </a:lnTo>
                  <a:lnTo>
                    <a:pt x="924" y="1521"/>
                  </a:lnTo>
                  <a:lnTo>
                    <a:pt x="1012" y="1539"/>
                  </a:lnTo>
                  <a:lnTo>
                    <a:pt x="1053" y="1556"/>
                  </a:lnTo>
                  <a:lnTo>
                    <a:pt x="1063" y="1531"/>
                  </a:lnTo>
                  <a:lnTo>
                    <a:pt x="1072" y="1511"/>
                  </a:lnTo>
                  <a:lnTo>
                    <a:pt x="1384" y="1539"/>
                  </a:lnTo>
                  <a:lnTo>
                    <a:pt x="1409" y="1524"/>
                  </a:lnTo>
                  <a:lnTo>
                    <a:pt x="1481" y="1414"/>
                  </a:lnTo>
                  <a:lnTo>
                    <a:pt x="1481" y="1395"/>
                  </a:lnTo>
                  <a:lnTo>
                    <a:pt x="1465" y="1372"/>
                  </a:lnTo>
                  <a:lnTo>
                    <a:pt x="1472" y="1402"/>
                  </a:lnTo>
                  <a:lnTo>
                    <a:pt x="1470" y="1423"/>
                  </a:lnTo>
                  <a:lnTo>
                    <a:pt x="1402" y="1511"/>
                  </a:lnTo>
                  <a:lnTo>
                    <a:pt x="1378" y="1521"/>
                  </a:lnTo>
                  <a:lnTo>
                    <a:pt x="1362" y="1508"/>
                  </a:lnTo>
                  <a:lnTo>
                    <a:pt x="1355" y="1489"/>
                  </a:lnTo>
                  <a:lnTo>
                    <a:pt x="1371" y="1479"/>
                  </a:lnTo>
                  <a:lnTo>
                    <a:pt x="1393" y="1461"/>
                  </a:lnTo>
                  <a:lnTo>
                    <a:pt x="1368" y="1478"/>
                  </a:lnTo>
                  <a:lnTo>
                    <a:pt x="1348" y="1479"/>
                  </a:lnTo>
                  <a:lnTo>
                    <a:pt x="1315" y="1474"/>
                  </a:lnTo>
                  <a:lnTo>
                    <a:pt x="1326" y="1484"/>
                  </a:lnTo>
                  <a:lnTo>
                    <a:pt x="1342" y="1485"/>
                  </a:lnTo>
                  <a:lnTo>
                    <a:pt x="1348" y="1504"/>
                  </a:lnTo>
                  <a:lnTo>
                    <a:pt x="1034" y="1488"/>
                  </a:lnTo>
                  <a:lnTo>
                    <a:pt x="1012" y="1458"/>
                  </a:lnTo>
                  <a:lnTo>
                    <a:pt x="1010" y="1426"/>
                  </a:lnTo>
                  <a:lnTo>
                    <a:pt x="1012" y="1382"/>
                  </a:lnTo>
                  <a:lnTo>
                    <a:pt x="1023" y="1341"/>
                  </a:lnTo>
                  <a:lnTo>
                    <a:pt x="1030" y="1315"/>
                  </a:lnTo>
                  <a:lnTo>
                    <a:pt x="1002" y="1375"/>
                  </a:lnTo>
                  <a:lnTo>
                    <a:pt x="993" y="1416"/>
                  </a:lnTo>
                  <a:lnTo>
                    <a:pt x="993" y="1464"/>
                  </a:lnTo>
                  <a:lnTo>
                    <a:pt x="1002" y="1501"/>
                  </a:lnTo>
                  <a:lnTo>
                    <a:pt x="1012" y="1524"/>
                  </a:lnTo>
                  <a:lnTo>
                    <a:pt x="911" y="1504"/>
                  </a:lnTo>
                  <a:lnTo>
                    <a:pt x="838" y="1501"/>
                  </a:lnTo>
                  <a:lnTo>
                    <a:pt x="722" y="1508"/>
                  </a:lnTo>
                  <a:lnTo>
                    <a:pt x="607" y="1508"/>
                  </a:lnTo>
                  <a:lnTo>
                    <a:pt x="525" y="1488"/>
                  </a:lnTo>
                  <a:lnTo>
                    <a:pt x="440" y="1455"/>
                  </a:lnTo>
                  <a:lnTo>
                    <a:pt x="375" y="1414"/>
                  </a:lnTo>
                  <a:lnTo>
                    <a:pt x="326" y="1382"/>
                  </a:lnTo>
                  <a:lnTo>
                    <a:pt x="289" y="1367"/>
                  </a:lnTo>
                  <a:lnTo>
                    <a:pt x="233" y="1212"/>
                  </a:lnTo>
                  <a:lnTo>
                    <a:pt x="189" y="1086"/>
                  </a:lnTo>
                  <a:lnTo>
                    <a:pt x="135" y="942"/>
                  </a:lnTo>
                  <a:lnTo>
                    <a:pt x="75" y="799"/>
                  </a:lnTo>
                  <a:lnTo>
                    <a:pt x="37" y="662"/>
                  </a:lnTo>
                  <a:lnTo>
                    <a:pt x="20" y="561"/>
                  </a:lnTo>
                  <a:lnTo>
                    <a:pt x="17" y="434"/>
                  </a:lnTo>
                  <a:lnTo>
                    <a:pt x="28" y="334"/>
                  </a:lnTo>
                  <a:lnTo>
                    <a:pt x="44" y="265"/>
                  </a:lnTo>
                  <a:lnTo>
                    <a:pt x="118" y="192"/>
                  </a:lnTo>
                  <a:lnTo>
                    <a:pt x="178" y="132"/>
                  </a:lnTo>
                  <a:lnTo>
                    <a:pt x="226" y="7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2" name="Freeform 70"/>
            <p:cNvSpPr>
              <a:spLocks/>
            </p:cNvSpPr>
            <p:nvPr/>
          </p:nvSpPr>
          <p:spPr bwMode="auto">
            <a:xfrm>
              <a:off x="5006" y="3159"/>
              <a:ext cx="129" cy="142"/>
            </a:xfrm>
            <a:custGeom>
              <a:avLst/>
              <a:gdLst>
                <a:gd name="T0" fmla="*/ 1 w 258"/>
                <a:gd name="T1" fmla="*/ 7 h 284"/>
                <a:gd name="T2" fmla="*/ 1 w 258"/>
                <a:gd name="T3" fmla="*/ 7 h 284"/>
                <a:gd name="T4" fmla="*/ 2 w 258"/>
                <a:gd name="T5" fmla="*/ 7 h 284"/>
                <a:gd name="T6" fmla="*/ 2 w 258"/>
                <a:gd name="T7" fmla="*/ 7 h 284"/>
                <a:gd name="T8" fmla="*/ 2 w 258"/>
                <a:gd name="T9" fmla="*/ 7 h 284"/>
                <a:gd name="T10" fmla="*/ 2 w 258"/>
                <a:gd name="T11" fmla="*/ 7 h 284"/>
                <a:gd name="T12" fmla="*/ 4 w 258"/>
                <a:gd name="T13" fmla="*/ 6 h 284"/>
                <a:gd name="T14" fmla="*/ 5 w 258"/>
                <a:gd name="T15" fmla="*/ 5 h 284"/>
                <a:gd name="T16" fmla="*/ 6 w 258"/>
                <a:gd name="T17" fmla="*/ 4 h 284"/>
                <a:gd name="T18" fmla="*/ 6 w 258"/>
                <a:gd name="T19" fmla="*/ 3 h 284"/>
                <a:gd name="T20" fmla="*/ 5 w 258"/>
                <a:gd name="T21" fmla="*/ 3 h 284"/>
                <a:gd name="T22" fmla="*/ 4 w 258"/>
                <a:gd name="T23" fmla="*/ 4 h 284"/>
                <a:gd name="T24" fmla="*/ 3 w 258"/>
                <a:gd name="T25" fmla="*/ 5 h 284"/>
                <a:gd name="T26" fmla="*/ 2 w 258"/>
                <a:gd name="T27" fmla="*/ 5 h 284"/>
                <a:gd name="T28" fmla="*/ 4 w 258"/>
                <a:gd name="T29" fmla="*/ 4 h 284"/>
                <a:gd name="T30" fmla="*/ 5 w 258"/>
                <a:gd name="T31" fmla="*/ 3 h 284"/>
                <a:gd name="T32" fmla="*/ 6 w 258"/>
                <a:gd name="T33" fmla="*/ 1 h 284"/>
                <a:gd name="T34" fmla="*/ 6 w 258"/>
                <a:gd name="T35" fmla="*/ 1 h 284"/>
                <a:gd name="T36" fmla="*/ 6 w 258"/>
                <a:gd name="T37" fmla="*/ 1 h 284"/>
                <a:gd name="T38" fmla="*/ 5 w 258"/>
                <a:gd name="T39" fmla="*/ 1 h 284"/>
                <a:gd name="T40" fmla="*/ 2 w 258"/>
                <a:gd name="T41" fmla="*/ 2 h 284"/>
                <a:gd name="T42" fmla="*/ 0 w 258"/>
                <a:gd name="T43" fmla="*/ 4 h 284"/>
                <a:gd name="T44" fmla="*/ 1 w 258"/>
                <a:gd name="T45" fmla="*/ 3 h 284"/>
                <a:gd name="T46" fmla="*/ 3 w 258"/>
                <a:gd name="T47" fmla="*/ 1 h 284"/>
                <a:gd name="T48" fmla="*/ 5 w 258"/>
                <a:gd name="T49" fmla="*/ 1 h 284"/>
                <a:gd name="T50" fmla="*/ 7 w 258"/>
                <a:gd name="T51" fmla="*/ 1 h 284"/>
                <a:gd name="T52" fmla="*/ 7 w 258"/>
                <a:gd name="T53" fmla="*/ 0 h 284"/>
                <a:gd name="T54" fmla="*/ 8 w 258"/>
                <a:gd name="T55" fmla="*/ 1 h 284"/>
                <a:gd name="T56" fmla="*/ 8 w 258"/>
                <a:gd name="T57" fmla="*/ 1 h 284"/>
                <a:gd name="T58" fmla="*/ 6 w 258"/>
                <a:gd name="T59" fmla="*/ 2 h 284"/>
                <a:gd name="T60" fmla="*/ 6 w 258"/>
                <a:gd name="T61" fmla="*/ 2 h 284"/>
                <a:gd name="T62" fmla="*/ 6 w 258"/>
                <a:gd name="T63" fmla="*/ 3 h 284"/>
                <a:gd name="T64" fmla="*/ 6 w 258"/>
                <a:gd name="T65" fmla="*/ 4 h 284"/>
                <a:gd name="T66" fmla="*/ 6 w 258"/>
                <a:gd name="T67" fmla="*/ 5 h 284"/>
                <a:gd name="T68" fmla="*/ 6 w 258"/>
                <a:gd name="T69" fmla="*/ 5 h 284"/>
                <a:gd name="T70" fmla="*/ 6 w 258"/>
                <a:gd name="T71" fmla="*/ 6 h 284"/>
                <a:gd name="T72" fmla="*/ 5 w 258"/>
                <a:gd name="T73" fmla="*/ 9 h 284"/>
                <a:gd name="T74" fmla="*/ 4 w 258"/>
                <a:gd name="T75" fmla="*/ 9 h 284"/>
                <a:gd name="T76" fmla="*/ 5 w 258"/>
                <a:gd name="T77" fmla="*/ 7 h 284"/>
                <a:gd name="T78" fmla="*/ 6 w 258"/>
                <a:gd name="T79" fmla="*/ 6 h 284"/>
                <a:gd name="T80" fmla="*/ 6 w 258"/>
                <a:gd name="T81" fmla="*/ 5 h 284"/>
                <a:gd name="T82" fmla="*/ 6 w 258"/>
                <a:gd name="T83" fmla="*/ 4 h 284"/>
                <a:gd name="T84" fmla="*/ 5 w 258"/>
                <a:gd name="T85" fmla="*/ 5 h 284"/>
                <a:gd name="T86" fmla="*/ 4 w 258"/>
                <a:gd name="T87" fmla="*/ 6 h 284"/>
                <a:gd name="T88" fmla="*/ 3 w 258"/>
                <a:gd name="T89" fmla="*/ 7 h 284"/>
                <a:gd name="T90" fmla="*/ 2 w 258"/>
                <a:gd name="T91" fmla="*/ 7 h 284"/>
                <a:gd name="T92" fmla="*/ 2 w 258"/>
                <a:gd name="T93" fmla="*/ 7 h 284"/>
                <a:gd name="T94" fmla="*/ 1 w 258"/>
                <a:gd name="T95" fmla="*/ 7 h 284"/>
                <a:gd name="T96" fmla="*/ 1 w 258"/>
                <a:gd name="T97" fmla="*/ 7 h 28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58"/>
                <a:gd name="T148" fmla="*/ 0 h 284"/>
                <a:gd name="T149" fmla="*/ 258 w 258"/>
                <a:gd name="T150" fmla="*/ 284 h 28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58" h="284">
                  <a:moveTo>
                    <a:pt x="47" y="250"/>
                  </a:moveTo>
                  <a:lnTo>
                    <a:pt x="56" y="250"/>
                  </a:lnTo>
                  <a:lnTo>
                    <a:pt x="73" y="249"/>
                  </a:lnTo>
                  <a:lnTo>
                    <a:pt x="82" y="242"/>
                  </a:lnTo>
                  <a:lnTo>
                    <a:pt x="90" y="235"/>
                  </a:lnTo>
                  <a:lnTo>
                    <a:pt x="93" y="226"/>
                  </a:lnTo>
                  <a:lnTo>
                    <a:pt x="142" y="199"/>
                  </a:lnTo>
                  <a:lnTo>
                    <a:pt x="184" y="164"/>
                  </a:lnTo>
                  <a:lnTo>
                    <a:pt x="200" y="141"/>
                  </a:lnTo>
                  <a:lnTo>
                    <a:pt x="199" y="119"/>
                  </a:lnTo>
                  <a:lnTo>
                    <a:pt x="190" y="106"/>
                  </a:lnTo>
                  <a:lnTo>
                    <a:pt x="142" y="150"/>
                  </a:lnTo>
                  <a:lnTo>
                    <a:pt x="97" y="174"/>
                  </a:lnTo>
                  <a:lnTo>
                    <a:pt x="71" y="191"/>
                  </a:lnTo>
                  <a:lnTo>
                    <a:pt x="128" y="141"/>
                  </a:lnTo>
                  <a:lnTo>
                    <a:pt x="172" y="102"/>
                  </a:lnTo>
                  <a:lnTo>
                    <a:pt x="211" y="61"/>
                  </a:lnTo>
                  <a:lnTo>
                    <a:pt x="220" y="44"/>
                  </a:lnTo>
                  <a:lnTo>
                    <a:pt x="208" y="35"/>
                  </a:lnTo>
                  <a:lnTo>
                    <a:pt x="179" y="48"/>
                  </a:lnTo>
                  <a:lnTo>
                    <a:pt x="92" y="89"/>
                  </a:lnTo>
                  <a:lnTo>
                    <a:pt x="0" y="128"/>
                  </a:lnTo>
                  <a:lnTo>
                    <a:pt x="18" y="106"/>
                  </a:lnTo>
                  <a:lnTo>
                    <a:pt x="113" y="61"/>
                  </a:lnTo>
                  <a:lnTo>
                    <a:pt x="188" y="28"/>
                  </a:lnTo>
                  <a:lnTo>
                    <a:pt x="230" y="4"/>
                  </a:lnTo>
                  <a:lnTo>
                    <a:pt x="245" y="0"/>
                  </a:lnTo>
                  <a:lnTo>
                    <a:pt x="258" y="10"/>
                  </a:lnTo>
                  <a:lnTo>
                    <a:pt x="256" y="27"/>
                  </a:lnTo>
                  <a:lnTo>
                    <a:pt x="220" y="68"/>
                  </a:lnTo>
                  <a:lnTo>
                    <a:pt x="208" y="89"/>
                  </a:lnTo>
                  <a:lnTo>
                    <a:pt x="215" y="118"/>
                  </a:lnTo>
                  <a:lnTo>
                    <a:pt x="207" y="143"/>
                  </a:lnTo>
                  <a:lnTo>
                    <a:pt x="215" y="172"/>
                  </a:lnTo>
                  <a:lnTo>
                    <a:pt x="208" y="191"/>
                  </a:lnTo>
                  <a:lnTo>
                    <a:pt x="197" y="219"/>
                  </a:lnTo>
                  <a:lnTo>
                    <a:pt x="168" y="257"/>
                  </a:lnTo>
                  <a:lnTo>
                    <a:pt x="142" y="284"/>
                  </a:lnTo>
                  <a:lnTo>
                    <a:pt x="177" y="226"/>
                  </a:lnTo>
                  <a:lnTo>
                    <a:pt x="197" y="194"/>
                  </a:lnTo>
                  <a:lnTo>
                    <a:pt x="203" y="172"/>
                  </a:lnTo>
                  <a:lnTo>
                    <a:pt x="201" y="154"/>
                  </a:lnTo>
                  <a:lnTo>
                    <a:pt x="161" y="191"/>
                  </a:lnTo>
                  <a:lnTo>
                    <a:pt x="130" y="213"/>
                  </a:lnTo>
                  <a:lnTo>
                    <a:pt x="100" y="230"/>
                  </a:lnTo>
                  <a:lnTo>
                    <a:pt x="89" y="250"/>
                  </a:lnTo>
                  <a:lnTo>
                    <a:pt x="75" y="254"/>
                  </a:lnTo>
                  <a:lnTo>
                    <a:pt x="53" y="254"/>
                  </a:lnTo>
                  <a:lnTo>
                    <a:pt x="47" y="25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3" name="Freeform 71"/>
            <p:cNvSpPr>
              <a:spLocks/>
            </p:cNvSpPr>
            <p:nvPr/>
          </p:nvSpPr>
          <p:spPr bwMode="auto">
            <a:xfrm>
              <a:off x="4886" y="3176"/>
              <a:ext cx="129" cy="66"/>
            </a:xfrm>
            <a:custGeom>
              <a:avLst/>
              <a:gdLst>
                <a:gd name="T0" fmla="*/ 9 w 257"/>
                <a:gd name="T1" fmla="*/ 0 h 132"/>
                <a:gd name="T2" fmla="*/ 7 w 257"/>
                <a:gd name="T3" fmla="*/ 1 h 132"/>
                <a:gd name="T4" fmla="*/ 5 w 257"/>
                <a:gd name="T5" fmla="*/ 2 h 132"/>
                <a:gd name="T6" fmla="*/ 3 w 257"/>
                <a:gd name="T7" fmla="*/ 3 h 132"/>
                <a:gd name="T8" fmla="*/ 2 w 257"/>
                <a:gd name="T9" fmla="*/ 3 h 132"/>
                <a:gd name="T10" fmla="*/ 1 w 257"/>
                <a:gd name="T11" fmla="*/ 3 h 132"/>
                <a:gd name="T12" fmla="*/ 1 w 257"/>
                <a:gd name="T13" fmla="*/ 3 h 132"/>
                <a:gd name="T14" fmla="*/ 0 w 257"/>
                <a:gd name="T15" fmla="*/ 4 h 132"/>
                <a:gd name="T16" fmla="*/ 2 w 257"/>
                <a:gd name="T17" fmla="*/ 3 h 132"/>
                <a:gd name="T18" fmla="*/ 4 w 257"/>
                <a:gd name="T19" fmla="*/ 3 h 132"/>
                <a:gd name="T20" fmla="*/ 5 w 257"/>
                <a:gd name="T21" fmla="*/ 3 h 132"/>
                <a:gd name="T22" fmla="*/ 5 w 257"/>
                <a:gd name="T23" fmla="*/ 2 h 132"/>
                <a:gd name="T24" fmla="*/ 7 w 257"/>
                <a:gd name="T25" fmla="*/ 1 h 132"/>
                <a:gd name="T26" fmla="*/ 8 w 257"/>
                <a:gd name="T27" fmla="*/ 1 h 132"/>
                <a:gd name="T28" fmla="*/ 8 w 257"/>
                <a:gd name="T29" fmla="*/ 1 h 132"/>
                <a:gd name="T30" fmla="*/ 9 w 257"/>
                <a:gd name="T31" fmla="*/ 0 h 13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7"/>
                <a:gd name="T49" fmla="*/ 0 h 132"/>
                <a:gd name="T50" fmla="*/ 257 w 257"/>
                <a:gd name="T51" fmla="*/ 132 h 13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7" h="132">
                  <a:moveTo>
                    <a:pt x="257" y="0"/>
                  </a:moveTo>
                  <a:lnTo>
                    <a:pt x="195" y="33"/>
                  </a:lnTo>
                  <a:lnTo>
                    <a:pt x="135" y="72"/>
                  </a:lnTo>
                  <a:lnTo>
                    <a:pt x="91" y="97"/>
                  </a:lnTo>
                  <a:lnTo>
                    <a:pt x="64" y="107"/>
                  </a:lnTo>
                  <a:lnTo>
                    <a:pt x="17" y="116"/>
                  </a:lnTo>
                  <a:lnTo>
                    <a:pt x="4" y="117"/>
                  </a:lnTo>
                  <a:lnTo>
                    <a:pt x="0" y="132"/>
                  </a:lnTo>
                  <a:lnTo>
                    <a:pt x="60" y="124"/>
                  </a:lnTo>
                  <a:lnTo>
                    <a:pt x="98" y="114"/>
                  </a:lnTo>
                  <a:lnTo>
                    <a:pt x="130" y="102"/>
                  </a:lnTo>
                  <a:lnTo>
                    <a:pt x="158" y="78"/>
                  </a:lnTo>
                  <a:lnTo>
                    <a:pt x="199" y="55"/>
                  </a:lnTo>
                  <a:lnTo>
                    <a:pt x="231" y="38"/>
                  </a:lnTo>
                  <a:lnTo>
                    <a:pt x="251" y="27"/>
                  </a:lnTo>
                  <a:lnTo>
                    <a:pt x="257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4" name="Freeform 72"/>
            <p:cNvSpPr>
              <a:spLocks/>
            </p:cNvSpPr>
            <p:nvPr/>
          </p:nvSpPr>
          <p:spPr bwMode="auto">
            <a:xfrm>
              <a:off x="4975" y="2736"/>
              <a:ext cx="103" cy="277"/>
            </a:xfrm>
            <a:custGeom>
              <a:avLst/>
              <a:gdLst>
                <a:gd name="T0" fmla="*/ 1 w 205"/>
                <a:gd name="T1" fmla="*/ 1 h 554"/>
                <a:gd name="T2" fmla="*/ 1 w 205"/>
                <a:gd name="T3" fmla="*/ 2 h 554"/>
                <a:gd name="T4" fmla="*/ 1 w 205"/>
                <a:gd name="T5" fmla="*/ 3 h 554"/>
                <a:gd name="T6" fmla="*/ 0 w 205"/>
                <a:gd name="T7" fmla="*/ 3 h 554"/>
                <a:gd name="T8" fmla="*/ 1 w 205"/>
                <a:gd name="T9" fmla="*/ 4 h 554"/>
                <a:gd name="T10" fmla="*/ 1 w 205"/>
                <a:gd name="T11" fmla="*/ 5 h 554"/>
                <a:gd name="T12" fmla="*/ 1 w 205"/>
                <a:gd name="T13" fmla="*/ 5 h 554"/>
                <a:gd name="T14" fmla="*/ 1 w 205"/>
                <a:gd name="T15" fmla="*/ 5 h 554"/>
                <a:gd name="T16" fmla="*/ 1 w 205"/>
                <a:gd name="T17" fmla="*/ 6 h 554"/>
                <a:gd name="T18" fmla="*/ 2 w 205"/>
                <a:gd name="T19" fmla="*/ 7 h 554"/>
                <a:gd name="T20" fmla="*/ 2 w 205"/>
                <a:gd name="T21" fmla="*/ 7 h 554"/>
                <a:gd name="T22" fmla="*/ 2 w 205"/>
                <a:gd name="T23" fmla="*/ 9 h 554"/>
                <a:gd name="T24" fmla="*/ 2 w 205"/>
                <a:gd name="T25" fmla="*/ 9 h 554"/>
                <a:gd name="T26" fmla="*/ 3 w 205"/>
                <a:gd name="T27" fmla="*/ 9 h 554"/>
                <a:gd name="T28" fmla="*/ 3 w 205"/>
                <a:gd name="T29" fmla="*/ 9 h 554"/>
                <a:gd name="T30" fmla="*/ 3 w 205"/>
                <a:gd name="T31" fmla="*/ 10 h 554"/>
                <a:gd name="T32" fmla="*/ 3 w 205"/>
                <a:gd name="T33" fmla="*/ 11 h 554"/>
                <a:gd name="T34" fmla="*/ 3 w 205"/>
                <a:gd name="T35" fmla="*/ 11 h 554"/>
                <a:gd name="T36" fmla="*/ 4 w 205"/>
                <a:gd name="T37" fmla="*/ 12 h 554"/>
                <a:gd name="T38" fmla="*/ 4 w 205"/>
                <a:gd name="T39" fmla="*/ 13 h 554"/>
                <a:gd name="T40" fmla="*/ 4 w 205"/>
                <a:gd name="T41" fmla="*/ 14 h 554"/>
                <a:gd name="T42" fmla="*/ 4 w 205"/>
                <a:gd name="T43" fmla="*/ 14 h 554"/>
                <a:gd name="T44" fmla="*/ 5 w 205"/>
                <a:gd name="T45" fmla="*/ 15 h 554"/>
                <a:gd name="T46" fmla="*/ 5 w 205"/>
                <a:gd name="T47" fmla="*/ 15 h 554"/>
                <a:gd name="T48" fmla="*/ 5 w 205"/>
                <a:gd name="T49" fmla="*/ 17 h 554"/>
                <a:gd name="T50" fmla="*/ 6 w 205"/>
                <a:gd name="T51" fmla="*/ 17 h 554"/>
                <a:gd name="T52" fmla="*/ 7 w 205"/>
                <a:gd name="T53" fmla="*/ 17 h 554"/>
                <a:gd name="T54" fmla="*/ 7 w 205"/>
                <a:gd name="T55" fmla="*/ 15 h 554"/>
                <a:gd name="T56" fmla="*/ 7 w 205"/>
                <a:gd name="T57" fmla="*/ 14 h 554"/>
                <a:gd name="T58" fmla="*/ 6 w 205"/>
                <a:gd name="T59" fmla="*/ 14 h 554"/>
                <a:gd name="T60" fmla="*/ 6 w 205"/>
                <a:gd name="T61" fmla="*/ 13 h 554"/>
                <a:gd name="T62" fmla="*/ 6 w 205"/>
                <a:gd name="T63" fmla="*/ 12 h 554"/>
                <a:gd name="T64" fmla="*/ 6 w 205"/>
                <a:gd name="T65" fmla="*/ 12 h 554"/>
                <a:gd name="T66" fmla="*/ 5 w 205"/>
                <a:gd name="T67" fmla="*/ 11 h 554"/>
                <a:gd name="T68" fmla="*/ 5 w 205"/>
                <a:gd name="T69" fmla="*/ 10 h 554"/>
                <a:gd name="T70" fmla="*/ 5 w 205"/>
                <a:gd name="T71" fmla="*/ 9 h 554"/>
                <a:gd name="T72" fmla="*/ 5 w 205"/>
                <a:gd name="T73" fmla="*/ 9 h 554"/>
                <a:gd name="T74" fmla="*/ 4 w 205"/>
                <a:gd name="T75" fmla="*/ 9 h 554"/>
                <a:gd name="T76" fmla="*/ 4 w 205"/>
                <a:gd name="T77" fmla="*/ 7 h 554"/>
                <a:gd name="T78" fmla="*/ 4 w 205"/>
                <a:gd name="T79" fmla="*/ 7 h 554"/>
                <a:gd name="T80" fmla="*/ 4 w 205"/>
                <a:gd name="T81" fmla="*/ 6 h 554"/>
                <a:gd name="T82" fmla="*/ 3 w 205"/>
                <a:gd name="T83" fmla="*/ 5 h 554"/>
                <a:gd name="T84" fmla="*/ 3 w 205"/>
                <a:gd name="T85" fmla="*/ 5 h 554"/>
                <a:gd name="T86" fmla="*/ 3 w 205"/>
                <a:gd name="T87" fmla="*/ 4 h 554"/>
                <a:gd name="T88" fmla="*/ 3 w 205"/>
                <a:gd name="T89" fmla="*/ 3 h 554"/>
                <a:gd name="T90" fmla="*/ 2 w 205"/>
                <a:gd name="T91" fmla="*/ 3 h 554"/>
                <a:gd name="T92" fmla="*/ 2 w 205"/>
                <a:gd name="T93" fmla="*/ 2 h 554"/>
                <a:gd name="T94" fmla="*/ 1 w 205"/>
                <a:gd name="T95" fmla="*/ 2 h 554"/>
                <a:gd name="T96" fmla="*/ 2 w 205"/>
                <a:gd name="T97" fmla="*/ 1 h 554"/>
                <a:gd name="T98" fmla="*/ 1 w 205"/>
                <a:gd name="T99" fmla="*/ 0 h 55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05"/>
                <a:gd name="T151" fmla="*/ 0 h 554"/>
                <a:gd name="T152" fmla="*/ 205 w 205"/>
                <a:gd name="T153" fmla="*/ 554 h 55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05" h="554">
                  <a:moveTo>
                    <a:pt x="7" y="2"/>
                  </a:moveTo>
                  <a:lnTo>
                    <a:pt x="13" y="34"/>
                  </a:lnTo>
                  <a:lnTo>
                    <a:pt x="21" y="58"/>
                  </a:lnTo>
                  <a:lnTo>
                    <a:pt x="17" y="74"/>
                  </a:lnTo>
                  <a:lnTo>
                    <a:pt x="12" y="91"/>
                  </a:lnTo>
                  <a:lnTo>
                    <a:pt x="7" y="103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5" y="134"/>
                  </a:lnTo>
                  <a:lnTo>
                    <a:pt x="12" y="136"/>
                  </a:lnTo>
                  <a:lnTo>
                    <a:pt x="12" y="150"/>
                  </a:lnTo>
                  <a:lnTo>
                    <a:pt x="13" y="162"/>
                  </a:lnTo>
                  <a:lnTo>
                    <a:pt x="21" y="163"/>
                  </a:lnTo>
                  <a:lnTo>
                    <a:pt x="21" y="177"/>
                  </a:lnTo>
                  <a:lnTo>
                    <a:pt x="24" y="188"/>
                  </a:lnTo>
                  <a:lnTo>
                    <a:pt x="32" y="189"/>
                  </a:lnTo>
                  <a:lnTo>
                    <a:pt x="32" y="204"/>
                  </a:lnTo>
                  <a:lnTo>
                    <a:pt x="32" y="214"/>
                  </a:lnTo>
                  <a:lnTo>
                    <a:pt x="40" y="219"/>
                  </a:lnTo>
                  <a:lnTo>
                    <a:pt x="40" y="230"/>
                  </a:lnTo>
                  <a:lnTo>
                    <a:pt x="43" y="239"/>
                  </a:lnTo>
                  <a:lnTo>
                    <a:pt x="48" y="245"/>
                  </a:lnTo>
                  <a:lnTo>
                    <a:pt x="50" y="254"/>
                  </a:lnTo>
                  <a:lnTo>
                    <a:pt x="56" y="264"/>
                  </a:lnTo>
                  <a:lnTo>
                    <a:pt x="56" y="278"/>
                  </a:lnTo>
                  <a:lnTo>
                    <a:pt x="62" y="288"/>
                  </a:lnTo>
                  <a:lnTo>
                    <a:pt x="66" y="291"/>
                  </a:lnTo>
                  <a:lnTo>
                    <a:pt x="68" y="306"/>
                  </a:lnTo>
                  <a:lnTo>
                    <a:pt x="72" y="317"/>
                  </a:lnTo>
                  <a:lnTo>
                    <a:pt x="79" y="318"/>
                  </a:lnTo>
                  <a:lnTo>
                    <a:pt x="79" y="338"/>
                  </a:lnTo>
                  <a:lnTo>
                    <a:pt x="84" y="345"/>
                  </a:lnTo>
                  <a:lnTo>
                    <a:pt x="87" y="348"/>
                  </a:lnTo>
                  <a:lnTo>
                    <a:pt x="87" y="361"/>
                  </a:lnTo>
                  <a:lnTo>
                    <a:pt x="89" y="371"/>
                  </a:lnTo>
                  <a:lnTo>
                    <a:pt x="96" y="377"/>
                  </a:lnTo>
                  <a:lnTo>
                    <a:pt x="97" y="380"/>
                  </a:lnTo>
                  <a:lnTo>
                    <a:pt x="97" y="399"/>
                  </a:lnTo>
                  <a:lnTo>
                    <a:pt x="104" y="411"/>
                  </a:lnTo>
                  <a:lnTo>
                    <a:pt x="111" y="418"/>
                  </a:lnTo>
                  <a:lnTo>
                    <a:pt x="111" y="438"/>
                  </a:lnTo>
                  <a:lnTo>
                    <a:pt x="117" y="448"/>
                  </a:lnTo>
                  <a:lnTo>
                    <a:pt x="128" y="455"/>
                  </a:lnTo>
                  <a:lnTo>
                    <a:pt x="128" y="475"/>
                  </a:lnTo>
                  <a:lnTo>
                    <a:pt x="133" y="482"/>
                  </a:lnTo>
                  <a:lnTo>
                    <a:pt x="141" y="487"/>
                  </a:lnTo>
                  <a:lnTo>
                    <a:pt x="141" y="503"/>
                  </a:lnTo>
                  <a:lnTo>
                    <a:pt x="144" y="510"/>
                  </a:lnTo>
                  <a:lnTo>
                    <a:pt x="150" y="518"/>
                  </a:lnTo>
                  <a:lnTo>
                    <a:pt x="150" y="534"/>
                  </a:lnTo>
                  <a:lnTo>
                    <a:pt x="153" y="544"/>
                  </a:lnTo>
                  <a:lnTo>
                    <a:pt x="161" y="554"/>
                  </a:lnTo>
                  <a:lnTo>
                    <a:pt x="181" y="523"/>
                  </a:lnTo>
                  <a:lnTo>
                    <a:pt x="205" y="515"/>
                  </a:lnTo>
                  <a:lnTo>
                    <a:pt x="203" y="491"/>
                  </a:lnTo>
                  <a:lnTo>
                    <a:pt x="199" y="487"/>
                  </a:lnTo>
                  <a:lnTo>
                    <a:pt x="196" y="487"/>
                  </a:lnTo>
                  <a:lnTo>
                    <a:pt x="196" y="469"/>
                  </a:lnTo>
                  <a:lnTo>
                    <a:pt x="189" y="463"/>
                  </a:lnTo>
                  <a:lnTo>
                    <a:pt x="186" y="463"/>
                  </a:lnTo>
                  <a:lnTo>
                    <a:pt x="184" y="438"/>
                  </a:lnTo>
                  <a:lnTo>
                    <a:pt x="180" y="432"/>
                  </a:lnTo>
                  <a:lnTo>
                    <a:pt x="174" y="432"/>
                  </a:lnTo>
                  <a:lnTo>
                    <a:pt x="173" y="405"/>
                  </a:lnTo>
                  <a:lnTo>
                    <a:pt x="169" y="403"/>
                  </a:lnTo>
                  <a:lnTo>
                    <a:pt x="165" y="403"/>
                  </a:lnTo>
                  <a:lnTo>
                    <a:pt x="161" y="377"/>
                  </a:lnTo>
                  <a:lnTo>
                    <a:pt x="155" y="371"/>
                  </a:lnTo>
                  <a:lnTo>
                    <a:pt x="151" y="345"/>
                  </a:lnTo>
                  <a:lnTo>
                    <a:pt x="148" y="342"/>
                  </a:lnTo>
                  <a:lnTo>
                    <a:pt x="144" y="342"/>
                  </a:lnTo>
                  <a:lnTo>
                    <a:pt x="143" y="314"/>
                  </a:lnTo>
                  <a:lnTo>
                    <a:pt x="137" y="310"/>
                  </a:lnTo>
                  <a:lnTo>
                    <a:pt x="133" y="306"/>
                  </a:lnTo>
                  <a:lnTo>
                    <a:pt x="128" y="280"/>
                  </a:lnTo>
                  <a:lnTo>
                    <a:pt x="123" y="279"/>
                  </a:lnTo>
                  <a:lnTo>
                    <a:pt x="122" y="278"/>
                  </a:lnTo>
                  <a:lnTo>
                    <a:pt x="120" y="252"/>
                  </a:lnTo>
                  <a:lnTo>
                    <a:pt x="117" y="245"/>
                  </a:lnTo>
                  <a:lnTo>
                    <a:pt x="109" y="245"/>
                  </a:lnTo>
                  <a:lnTo>
                    <a:pt x="108" y="217"/>
                  </a:lnTo>
                  <a:lnTo>
                    <a:pt x="104" y="212"/>
                  </a:lnTo>
                  <a:lnTo>
                    <a:pt x="96" y="208"/>
                  </a:lnTo>
                  <a:lnTo>
                    <a:pt x="93" y="188"/>
                  </a:lnTo>
                  <a:lnTo>
                    <a:pt x="91" y="184"/>
                  </a:lnTo>
                  <a:lnTo>
                    <a:pt x="87" y="179"/>
                  </a:lnTo>
                  <a:lnTo>
                    <a:pt x="84" y="154"/>
                  </a:lnTo>
                  <a:lnTo>
                    <a:pt x="79" y="154"/>
                  </a:lnTo>
                  <a:lnTo>
                    <a:pt x="75" y="152"/>
                  </a:lnTo>
                  <a:lnTo>
                    <a:pt x="72" y="127"/>
                  </a:lnTo>
                  <a:lnTo>
                    <a:pt x="68" y="119"/>
                  </a:lnTo>
                  <a:lnTo>
                    <a:pt x="62" y="118"/>
                  </a:lnTo>
                  <a:lnTo>
                    <a:pt x="59" y="88"/>
                  </a:lnTo>
                  <a:lnTo>
                    <a:pt x="55" y="84"/>
                  </a:lnTo>
                  <a:lnTo>
                    <a:pt x="44" y="82"/>
                  </a:lnTo>
                  <a:lnTo>
                    <a:pt x="32" y="84"/>
                  </a:lnTo>
                  <a:lnTo>
                    <a:pt x="36" y="64"/>
                  </a:lnTo>
                  <a:lnTo>
                    <a:pt x="36" y="51"/>
                  </a:lnTo>
                  <a:lnTo>
                    <a:pt x="32" y="38"/>
                  </a:lnTo>
                  <a:lnTo>
                    <a:pt x="24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5" name="Freeform 73"/>
            <p:cNvSpPr>
              <a:spLocks/>
            </p:cNvSpPr>
            <p:nvPr/>
          </p:nvSpPr>
          <p:spPr bwMode="auto">
            <a:xfrm>
              <a:off x="3353" y="2987"/>
              <a:ext cx="45" cy="70"/>
            </a:xfrm>
            <a:custGeom>
              <a:avLst/>
              <a:gdLst>
                <a:gd name="T0" fmla="*/ 2 w 89"/>
                <a:gd name="T1" fmla="*/ 1 h 139"/>
                <a:gd name="T2" fmla="*/ 1 w 89"/>
                <a:gd name="T3" fmla="*/ 2 h 139"/>
                <a:gd name="T4" fmla="*/ 0 w 89"/>
                <a:gd name="T5" fmla="*/ 3 h 139"/>
                <a:gd name="T6" fmla="*/ 1 w 89"/>
                <a:gd name="T7" fmla="*/ 2 h 139"/>
                <a:gd name="T8" fmla="*/ 2 w 89"/>
                <a:gd name="T9" fmla="*/ 2 h 139"/>
                <a:gd name="T10" fmla="*/ 2 w 89"/>
                <a:gd name="T11" fmla="*/ 3 h 139"/>
                <a:gd name="T12" fmla="*/ 2 w 89"/>
                <a:gd name="T13" fmla="*/ 4 h 139"/>
                <a:gd name="T14" fmla="*/ 1 w 89"/>
                <a:gd name="T15" fmla="*/ 5 h 139"/>
                <a:gd name="T16" fmla="*/ 1 w 89"/>
                <a:gd name="T17" fmla="*/ 5 h 139"/>
                <a:gd name="T18" fmla="*/ 2 w 89"/>
                <a:gd name="T19" fmla="*/ 4 h 139"/>
                <a:gd name="T20" fmla="*/ 3 w 89"/>
                <a:gd name="T21" fmla="*/ 5 h 139"/>
                <a:gd name="T22" fmla="*/ 2 w 89"/>
                <a:gd name="T23" fmla="*/ 4 h 139"/>
                <a:gd name="T24" fmla="*/ 3 w 89"/>
                <a:gd name="T25" fmla="*/ 3 h 139"/>
                <a:gd name="T26" fmla="*/ 3 w 89"/>
                <a:gd name="T27" fmla="*/ 2 h 139"/>
                <a:gd name="T28" fmla="*/ 3 w 89"/>
                <a:gd name="T29" fmla="*/ 2 h 139"/>
                <a:gd name="T30" fmla="*/ 3 w 89"/>
                <a:gd name="T31" fmla="*/ 0 h 139"/>
                <a:gd name="T32" fmla="*/ 2 w 89"/>
                <a:gd name="T33" fmla="*/ 1 h 1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139"/>
                <a:gd name="T53" fmla="*/ 89 w 89"/>
                <a:gd name="T54" fmla="*/ 139 h 1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139">
                  <a:moveTo>
                    <a:pt x="57" y="21"/>
                  </a:moveTo>
                  <a:lnTo>
                    <a:pt x="12" y="42"/>
                  </a:lnTo>
                  <a:lnTo>
                    <a:pt x="0" y="95"/>
                  </a:lnTo>
                  <a:lnTo>
                    <a:pt x="21" y="63"/>
                  </a:lnTo>
                  <a:lnTo>
                    <a:pt x="61" y="55"/>
                  </a:lnTo>
                  <a:lnTo>
                    <a:pt x="61" y="84"/>
                  </a:lnTo>
                  <a:lnTo>
                    <a:pt x="45" y="104"/>
                  </a:lnTo>
                  <a:lnTo>
                    <a:pt x="21" y="130"/>
                  </a:lnTo>
                  <a:lnTo>
                    <a:pt x="18" y="135"/>
                  </a:lnTo>
                  <a:lnTo>
                    <a:pt x="57" y="127"/>
                  </a:lnTo>
                  <a:lnTo>
                    <a:pt x="85" y="139"/>
                  </a:lnTo>
                  <a:lnTo>
                    <a:pt x="57" y="114"/>
                  </a:lnTo>
                  <a:lnTo>
                    <a:pt x="83" y="82"/>
                  </a:lnTo>
                  <a:lnTo>
                    <a:pt x="77" y="48"/>
                  </a:lnTo>
                  <a:lnTo>
                    <a:pt x="89" y="42"/>
                  </a:lnTo>
                  <a:lnTo>
                    <a:pt x="81" y="0"/>
                  </a:lnTo>
                  <a:lnTo>
                    <a:pt x="57" y="2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6" name="Freeform 74"/>
            <p:cNvSpPr>
              <a:spLocks/>
            </p:cNvSpPr>
            <p:nvPr/>
          </p:nvSpPr>
          <p:spPr bwMode="auto">
            <a:xfrm>
              <a:off x="3103" y="3011"/>
              <a:ext cx="354" cy="313"/>
            </a:xfrm>
            <a:custGeom>
              <a:avLst/>
              <a:gdLst>
                <a:gd name="T0" fmla="*/ 19 w 710"/>
                <a:gd name="T1" fmla="*/ 1 h 626"/>
                <a:gd name="T2" fmla="*/ 22 w 710"/>
                <a:gd name="T3" fmla="*/ 5 h 626"/>
                <a:gd name="T4" fmla="*/ 20 w 710"/>
                <a:gd name="T5" fmla="*/ 5 h 626"/>
                <a:gd name="T6" fmla="*/ 20 w 710"/>
                <a:gd name="T7" fmla="*/ 7 h 626"/>
                <a:gd name="T8" fmla="*/ 20 w 710"/>
                <a:gd name="T9" fmla="*/ 9 h 626"/>
                <a:gd name="T10" fmla="*/ 21 w 710"/>
                <a:gd name="T11" fmla="*/ 11 h 626"/>
                <a:gd name="T12" fmla="*/ 21 w 710"/>
                <a:gd name="T13" fmla="*/ 12 h 626"/>
                <a:gd name="T14" fmla="*/ 20 w 710"/>
                <a:gd name="T15" fmla="*/ 13 h 626"/>
                <a:gd name="T16" fmla="*/ 15 w 710"/>
                <a:gd name="T17" fmla="*/ 15 h 626"/>
                <a:gd name="T18" fmla="*/ 12 w 710"/>
                <a:gd name="T19" fmla="*/ 17 h 626"/>
                <a:gd name="T20" fmla="*/ 12 w 710"/>
                <a:gd name="T21" fmla="*/ 19 h 626"/>
                <a:gd name="T22" fmla="*/ 10 w 710"/>
                <a:gd name="T23" fmla="*/ 20 h 626"/>
                <a:gd name="T24" fmla="*/ 7 w 710"/>
                <a:gd name="T25" fmla="*/ 18 h 626"/>
                <a:gd name="T26" fmla="*/ 3 w 710"/>
                <a:gd name="T27" fmla="*/ 15 h 626"/>
                <a:gd name="T28" fmla="*/ 0 w 710"/>
                <a:gd name="T29" fmla="*/ 14 h 626"/>
                <a:gd name="T30" fmla="*/ 0 w 710"/>
                <a:gd name="T31" fmla="*/ 12 h 626"/>
                <a:gd name="T32" fmla="*/ 0 w 710"/>
                <a:gd name="T33" fmla="*/ 12 h 626"/>
                <a:gd name="T34" fmla="*/ 1 w 710"/>
                <a:gd name="T35" fmla="*/ 14 h 626"/>
                <a:gd name="T36" fmla="*/ 5 w 710"/>
                <a:gd name="T37" fmla="*/ 15 h 626"/>
                <a:gd name="T38" fmla="*/ 8 w 710"/>
                <a:gd name="T39" fmla="*/ 18 h 626"/>
                <a:gd name="T40" fmla="*/ 10 w 710"/>
                <a:gd name="T41" fmla="*/ 19 h 626"/>
                <a:gd name="T42" fmla="*/ 11 w 710"/>
                <a:gd name="T43" fmla="*/ 17 h 626"/>
                <a:gd name="T44" fmla="*/ 7 w 710"/>
                <a:gd name="T45" fmla="*/ 11 h 626"/>
                <a:gd name="T46" fmla="*/ 5 w 710"/>
                <a:gd name="T47" fmla="*/ 10 h 626"/>
                <a:gd name="T48" fmla="*/ 4 w 710"/>
                <a:gd name="T49" fmla="*/ 10 h 626"/>
                <a:gd name="T50" fmla="*/ 6 w 710"/>
                <a:gd name="T51" fmla="*/ 10 h 626"/>
                <a:gd name="T52" fmla="*/ 7 w 710"/>
                <a:gd name="T53" fmla="*/ 10 h 626"/>
                <a:gd name="T54" fmla="*/ 9 w 710"/>
                <a:gd name="T55" fmla="*/ 10 h 626"/>
                <a:gd name="T56" fmla="*/ 9 w 710"/>
                <a:gd name="T57" fmla="*/ 10 h 626"/>
                <a:gd name="T58" fmla="*/ 11 w 710"/>
                <a:gd name="T59" fmla="*/ 13 h 626"/>
                <a:gd name="T60" fmla="*/ 12 w 710"/>
                <a:gd name="T61" fmla="*/ 13 h 626"/>
                <a:gd name="T62" fmla="*/ 20 w 710"/>
                <a:gd name="T63" fmla="*/ 13 h 626"/>
                <a:gd name="T64" fmla="*/ 21 w 710"/>
                <a:gd name="T65" fmla="*/ 12 h 626"/>
                <a:gd name="T66" fmla="*/ 20 w 710"/>
                <a:gd name="T67" fmla="*/ 11 h 626"/>
                <a:gd name="T68" fmla="*/ 19 w 710"/>
                <a:gd name="T69" fmla="*/ 10 h 626"/>
                <a:gd name="T70" fmla="*/ 19 w 710"/>
                <a:gd name="T71" fmla="*/ 9 h 626"/>
                <a:gd name="T72" fmla="*/ 18 w 710"/>
                <a:gd name="T73" fmla="*/ 10 h 626"/>
                <a:gd name="T74" fmla="*/ 17 w 710"/>
                <a:gd name="T75" fmla="*/ 9 h 626"/>
                <a:gd name="T76" fmla="*/ 18 w 710"/>
                <a:gd name="T77" fmla="*/ 9 h 626"/>
                <a:gd name="T78" fmla="*/ 19 w 710"/>
                <a:gd name="T79" fmla="*/ 6 h 626"/>
                <a:gd name="T80" fmla="*/ 19 w 710"/>
                <a:gd name="T81" fmla="*/ 5 h 626"/>
                <a:gd name="T82" fmla="*/ 19 w 710"/>
                <a:gd name="T83" fmla="*/ 5 h 626"/>
                <a:gd name="T84" fmla="*/ 21 w 710"/>
                <a:gd name="T85" fmla="*/ 5 h 626"/>
                <a:gd name="T86" fmla="*/ 18 w 710"/>
                <a:gd name="T87" fmla="*/ 1 h 626"/>
                <a:gd name="T88" fmla="*/ 18 w 710"/>
                <a:gd name="T89" fmla="*/ 0 h 62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710"/>
                <a:gd name="T136" fmla="*/ 0 h 626"/>
                <a:gd name="T137" fmla="*/ 710 w 710"/>
                <a:gd name="T138" fmla="*/ 626 h 62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710" h="626">
                  <a:moveTo>
                    <a:pt x="583" y="0"/>
                  </a:moveTo>
                  <a:lnTo>
                    <a:pt x="611" y="20"/>
                  </a:lnTo>
                  <a:lnTo>
                    <a:pt x="710" y="120"/>
                  </a:lnTo>
                  <a:lnTo>
                    <a:pt x="710" y="143"/>
                  </a:lnTo>
                  <a:lnTo>
                    <a:pt x="693" y="162"/>
                  </a:lnTo>
                  <a:lnTo>
                    <a:pt x="645" y="164"/>
                  </a:lnTo>
                  <a:lnTo>
                    <a:pt x="645" y="190"/>
                  </a:lnTo>
                  <a:lnTo>
                    <a:pt x="659" y="235"/>
                  </a:lnTo>
                  <a:lnTo>
                    <a:pt x="638" y="261"/>
                  </a:lnTo>
                  <a:lnTo>
                    <a:pt x="659" y="287"/>
                  </a:lnTo>
                  <a:lnTo>
                    <a:pt x="643" y="329"/>
                  </a:lnTo>
                  <a:lnTo>
                    <a:pt x="677" y="367"/>
                  </a:lnTo>
                  <a:lnTo>
                    <a:pt x="682" y="387"/>
                  </a:lnTo>
                  <a:lnTo>
                    <a:pt x="680" y="409"/>
                  </a:lnTo>
                  <a:lnTo>
                    <a:pt x="666" y="431"/>
                  </a:lnTo>
                  <a:lnTo>
                    <a:pt x="643" y="446"/>
                  </a:lnTo>
                  <a:lnTo>
                    <a:pt x="542" y="469"/>
                  </a:lnTo>
                  <a:lnTo>
                    <a:pt x="484" y="487"/>
                  </a:lnTo>
                  <a:lnTo>
                    <a:pt x="431" y="505"/>
                  </a:lnTo>
                  <a:lnTo>
                    <a:pt x="405" y="524"/>
                  </a:lnTo>
                  <a:lnTo>
                    <a:pt x="381" y="545"/>
                  </a:lnTo>
                  <a:lnTo>
                    <a:pt x="387" y="579"/>
                  </a:lnTo>
                  <a:lnTo>
                    <a:pt x="351" y="626"/>
                  </a:lnTo>
                  <a:lnTo>
                    <a:pt x="333" y="626"/>
                  </a:lnTo>
                  <a:lnTo>
                    <a:pt x="269" y="582"/>
                  </a:lnTo>
                  <a:lnTo>
                    <a:pt x="224" y="557"/>
                  </a:lnTo>
                  <a:lnTo>
                    <a:pt x="169" y="531"/>
                  </a:lnTo>
                  <a:lnTo>
                    <a:pt x="97" y="501"/>
                  </a:lnTo>
                  <a:lnTo>
                    <a:pt x="54" y="482"/>
                  </a:lnTo>
                  <a:lnTo>
                    <a:pt x="26" y="459"/>
                  </a:lnTo>
                  <a:lnTo>
                    <a:pt x="7" y="435"/>
                  </a:lnTo>
                  <a:lnTo>
                    <a:pt x="0" y="407"/>
                  </a:lnTo>
                  <a:lnTo>
                    <a:pt x="0" y="384"/>
                  </a:lnTo>
                  <a:lnTo>
                    <a:pt x="10" y="409"/>
                  </a:lnTo>
                  <a:lnTo>
                    <a:pt x="32" y="439"/>
                  </a:lnTo>
                  <a:lnTo>
                    <a:pt x="58" y="459"/>
                  </a:lnTo>
                  <a:lnTo>
                    <a:pt x="93" y="478"/>
                  </a:lnTo>
                  <a:lnTo>
                    <a:pt x="162" y="501"/>
                  </a:lnTo>
                  <a:lnTo>
                    <a:pt x="220" y="528"/>
                  </a:lnTo>
                  <a:lnTo>
                    <a:pt x="269" y="554"/>
                  </a:lnTo>
                  <a:lnTo>
                    <a:pt x="306" y="575"/>
                  </a:lnTo>
                  <a:lnTo>
                    <a:pt x="329" y="594"/>
                  </a:lnTo>
                  <a:lnTo>
                    <a:pt x="369" y="545"/>
                  </a:lnTo>
                  <a:lnTo>
                    <a:pt x="384" y="533"/>
                  </a:lnTo>
                  <a:lnTo>
                    <a:pt x="263" y="371"/>
                  </a:lnTo>
                  <a:lnTo>
                    <a:pt x="232" y="372"/>
                  </a:lnTo>
                  <a:lnTo>
                    <a:pt x="207" y="367"/>
                  </a:lnTo>
                  <a:lnTo>
                    <a:pt x="184" y="340"/>
                  </a:lnTo>
                  <a:lnTo>
                    <a:pt x="169" y="317"/>
                  </a:lnTo>
                  <a:lnTo>
                    <a:pt x="158" y="292"/>
                  </a:lnTo>
                  <a:lnTo>
                    <a:pt x="137" y="258"/>
                  </a:lnTo>
                  <a:lnTo>
                    <a:pt x="210" y="322"/>
                  </a:lnTo>
                  <a:lnTo>
                    <a:pt x="224" y="333"/>
                  </a:lnTo>
                  <a:lnTo>
                    <a:pt x="248" y="335"/>
                  </a:lnTo>
                  <a:lnTo>
                    <a:pt x="267" y="333"/>
                  </a:lnTo>
                  <a:lnTo>
                    <a:pt x="288" y="324"/>
                  </a:lnTo>
                  <a:lnTo>
                    <a:pt x="300" y="315"/>
                  </a:lnTo>
                  <a:lnTo>
                    <a:pt x="304" y="299"/>
                  </a:lnTo>
                  <a:lnTo>
                    <a:pt x="351" y="406"/>
                  </a:lnTo>
                  <a:lnTo>
                    <a:pt x="366" y="423"/>
                  </a:lnTo>
                  <a:lnTo>
                    <a:pt x="387" y="437"/>
                  </a:lnTo>
                  <a:lnTo>
                    <a:pt x="413" y="443"/>
                  </a:lnTo>
                  <a:lnTo>
                    <a:pt x="635" y="439"/>
                  </a:lnTo>
                  <a:lnTo>
                    <a:pt x="655" y="427"/>
                  </a:lnTo>
                  <a:lnTo>
                    <a:pt x="669" y="409"/>
                  </a:lnTo>
                  <a:lnTo>
                    <a:pt x="674" y="394"/>
                  </a:lnTo>
                  <a:lnTo>
                    <a:pt x="674" y="376"/>
                  </a:lnTo>
                  <a:lnTo>
                    <a:pt x="663" y="360"/>
                  </a:lnTo>
                  <a:lnTo>
                    <a:pt x="643" y="351"/>
                  </a:lnTo>
                  <a:lnTo>
                    <a:pt x="616" y="351"/>
                  </a:lnTo>
                  <a:lnTo>
                    <a:pt x="645" y="291"/>
                  </a:lnTo>
                  <a:lnTo>
                    <a:pt x="630" y="269"/>
                  </a:lnTo>
                  <a:lnTo>
                    <a:pt x="603" y="287"/>
                  </a:lnTo>
                  <a:lnTo>
                    <a:pt x="580" y="346"/>
                  </a:lnTo>
                  <a:lnTo>
                    <a:pt x="585" y="299"/>
                  </a:lnTo>
                  <a:lnTo>
                    <a:pt x="568" y="266"/>
                  </a:lnTo>
                  <a:lnTo>
                    <a:pt x="587" y="263"/>
                  </a:lnTo>
                  <a:lnTo>
                    <a:pt x="606" y="274"/>
                  </a:lnTo>
                  <a:lnTo>
                    <a:pt x="646" y="238"/>
                  </a:lnTo>
                  <a:lnTo>
                    <a:pt x="636" y="199"/>
                  </a:lnTo>
                  <a:lnTo>
                    <a:pt x="636" y="183"/>
                  </a:lnTo>
                  <a:lnTo>
                    <a:pt x="627" y="171"/>
                  </a:lnTo>
                  <a:lnTo>
                    <a:pt x="603" y="171"/>
                  </a:lnTo>
                  <a:lnTo>
                    <a:pt x="627" y="159"/>
                  </a:lnTo>
                  <a:lnTo>
                    <a:pt x="683" y="148"/>
                  </a:lnTo>
                  <a:lnTo>
                    <a:pt x="702" y="136"/>
                  </a:lnTo>
                  <a:lnTo>
                    <a:pt x="702" y="122"/>
                  </a:lnTo>
                  <a:lnTo>
                    <a:pt x="599" y="25"/>
                  </a:lnTo>
                  <a:lnTo>
                    <a:pt x="574" y="7"/>
                  </a:lnTo>
                  <a:lnTo>
                    <a:pt x="583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7" name="Freeform 75"/>
            <p:cNvSpPr>
              <a:spLocks/>
            </p:cNvSpPr>
            <p:nvPr/>
          </p:nvSpPr>
          <p:spPr bwMode="auto">
            <a:xfrm>
              <a:off x="3020" y="2828"/>
              <a:ext cx="366" cy="370"/>
            </a:xfrm>
            <a:custGeom>
              <a:avLst/>
              <a:gdLst>
                <a:gd name="T0" fmla="*/ 20 w 733"/>
                <a:gd name="T1" fmla="*/ 6 h 738"/>
                <a:gd name="T2" fmla="*/ 21 w 733"/>
                <a:gd name="T3" fmla="*/ 8 h 738"/>
                <a:gd name="T4" fmla="*/ 18 w 733"/>
                <a:gd name="T5" fmla="*/ 5 h 738"/>
                <a:gd name="T6" fmla="*/ 13 w 733"/>
                <a:gd name="T7" fmla="*/ 5 h 738"/>
                <a:gd name="T8" fmla="*/ 17 w 733"/>
                <a:gd name="T9" fmla="*/ 8 h 738"/>
                <a:gd name="T10" fmla="*/ 16 w 733"/>
                <a:gd name="T11" fmla="*/ 12 h 738"/>
                <a:gd name="T12" fmla="*/ 13 w 733"/>
                <a:gd name="T13" fmla="*/ 14 h 738"/>
                <a:gd name="T14" fmla="*/ 12 w 733"/>
                <a:gd name="T15" fmla="*/ 17 h 738"/>
                <a:gd name="T16" fmla="*/ 10 w 733"/>
                <a:gd name="T17" fmla="*/ 17 h 738"/>
                <a:gd name="T18" fmla="*/ 8 w 733"/>
                <a:gd name="T19" fmla="*/ 18 h 738"/>
                <a:gd name="T20" fmla="*/ 8 w 733"/>
                <a:gd name="T21" fmla="*/ 21 h 738"/>
                <a:gd name="T22" fmla="*/ 7 w 733"/>
                <a:gd name="T23" fmla="*/ 22 h 738"/>
                <a:gd name="T24" fmla="*/ 6 w 733"/>
                <a:gd name="T25" fmla="*/ 23 h 738"/>
                <a:gd name="T26" fmla="*/ 4 w 733"/>
                <a:gd name="T27" fmla="*/ 24 h 738"/>
                <a:gd name="T28" fmla="*/ 2 w 733"/>
                <a:gd name="T29" fmla="*/ 22 h 738"/>
                <a:gd name="T30" fmla="*/ 0 w 733"/>
                <a:gd name="T31" fmla="*/ 18 h 738"/>
                <a:gd name="T32" fmla="*/ 0 w 733"/>
                <a:gd name="T33" fmla="*/ 14 h 738"/>
                <a:gd name="T34" fmla="*/ 0 w 733"/>
                <a:gd name="T35" fmla="*/ 13 h 738"/>
                <a:gd name="T36" fmla="*/ 0 w 733"/>
                <a:gd name="T37" fmla="*/ 14 h 738"/>
                <a:gd name="T38" fmla="*/ 2 w 733"/>
                <a:gd name="T39" fmla="*/ 11 h 738"/>
                <a:gd name="T40" fmla="*/ 2 w 733"/>
                <a:gd name="T41" fmla="*/ 13 h 738"/>
                <a:gd name="T42" fmla="*/ 5 w 733"/>
                <a:gd name="T43" fmla="*/ 9 h 738"/>
                <a:gd name="T44" fmla="*/ 6 w 733"/>
                <a:gd name="T45" fmla="*/ 10 h 738"/>
                <a:gd name="T46" fmla="*/ 5 w 733"/>
                <a:gd name="T47" fmla="*/ 13 h 738"/>
                <a:gd name="T48" fmla="*/ 7 w 733"/>
                <a:gd name="T49" fmla="*/ 12 h 738"/>
                <a:gd name="T50" fmla="*/ 9 w 733"/>
                <a:gd name="T51" fmla="*/ 12 h 738"/>
                <a:gd name="T52" fmla="*/ 9 w 733"/>
                <a:gd name="T53" fmla="*/ 13 h 738"/>
                <a:gd name="T54" fmla="*/ 11 w 733"/>
                <a:gd name="T55" fmla="*/ 10 h 738"/>
                <a:gd name="T56" fmla="*/ 11 w 733"/>
                <a:gd name="T57" fmla="*/ 12 h 738"/>
                <a:gd name="T58" fmla="*/ 12 w 733"/>
                <a:gd name="T59" fmla="*/ 9 h 738"/>
                <a:gd name="T60" fmla="*/ 13 w 733"/>
                <a:gd name="T61" fmla="*/ 7 h 738"/>
                <a:gd name="T62" fmla="*/ 11 w 733"/>
                <a:gd name="T63" fmla="*/ 8 h 738"/>
                <a:gd name="T64" fmla="*/ 9 w 733"/>
                <a:gd name="T65" fmla="*/ 6 h 738"/>
                <a:gd name="T66" fmla="*/ 9 w 733"/>
                <a:gd name="T67" fmla="*/ 4 h 738"/>
                <a:gd name="T68" fmla="*/ 6 w 733"/>
                <a:gd name="T69" fmla="*/ 6 h 738"/>
                <a:gd name="T70" fmla="*/ 5 w 733"/>
                <a:gd name="T71" fmla="*/ 5 h 738"/>
                <a:gd name="T72" fmla="*/ 1 w 733"/>
                <a:gd name="T73" fmla="*/ 8 h 738"/>
                <a:gd name="T74" fmla="*/ 1 w 733"/>
                <a:gd name="T75" fmla="*/ 6 h 738"/>
                <a:gd name="T76" fmla="*/ 0 w 733"/>
                <a:gd name="T77" fmla="*/ 11 h 738"/>
                <a:gd name="T78" fmla="*/ 1 w 733"/>
                <a:gd name="T79" fmla="*/ 6 h 738"/>
                <a:gd name="T80" fmla="*/ 4 w 733"/>
                <a:gd name="T81" fmla="*/ 3 h 738"/>
                <a:gd name="T82" fmla="*/ 10 w 733"/>
                <a:gd name="T83" fmla="*/ 0 h 738"/>
                <a:gd name="T84" fmla="*/ 17 w 733"/>
                <a:gd name="T85" fmla="*/ 2 h 738"/>
                <a:gd name="T86" fmla="*/ 21 w 733"/>
                <a:gd name="T87" fmla="*/ 3 h 738"/>
                <a:gd name="T88" fmla="*/ 21 w 733"/>
                <a:gd name="T89" fmla="*/ 6 h 73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733"/>
                <a:gd name="T136" fmla="*/ 0 h 738"/>
                <a:gd name="T137" fmla="*/ 733 w 733"/>
                <a:gd name="T138" fmla="*/ 738 h 73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733" h="738">
                  <a:moveTo>
                    <a:pt x="607" y="121"/>
                  </a:moveTo>
                  <a:lnTo>
                    <a:pt x="635" y="147"/>
                  </a:lnTo>
                  <a:lnTo>
                    <a:pt x="665" y="182"/>
                  </a:lnTo>
                  <a:lnTo>
                    <a:pt x="697" y="230"/>
                  </a:lnTo>
                  <a:lnTo>
                    <a:pt x="733" y="293"/>
                  </a:lnTo>
                  <a:lnTo>
                    <a:pt x="689" y="230"/>
                  </a:lnTo>
                  <a:lnTo>
                    <a:pt x="654" y="191"/>
                  </a:lnTo>
                  <a:lnTo>
                    <a:pt x="619" y="159"/>
                  </a:lnTo>
                  <a:lnTo>
                    <a:pt x="587" y="129"/>
                  </a:lnTo>
                  <a:lnTo>
                    <a:pt x="531" y="138"/>
                  </a:lnTo>
                  <a:lnTo>
                    <a:pt x="483" y="143"/>
                  </a:lnTo>
                  <a:lnTo>
                    <a:pt x="447" y="143"/>
                  </a:lnTo>
                  <a:lnTo>
                    <a:pt x="498" y="174"/>
                  </a:lnTo>
                  <a:lnTo>
                    <a:pt x="531" y="210"/>
                  </a:lnTo>
                  <a:lnTo>
                    <a:pt x="546" y="246"/>
                  </a:lnTo>
                  <a:lnTo>
                    <a:pt x="546" y="286"/>
                  </a:lnTo>
                  <a:lnTo>
                    <a:pt x="538" y="335"/>
                  </a:lnTo>
                  <a:lnTo>
                    <a:pt x="526" y="360"/>
                  </a:lnTo>
                  <a:lnTo>
                    <a:pt x="500" y="391"/>
                  </a:lnTo>
                  <a:lnTo>
                    <a:pt x="465" y="412"/>
                  </a:lnTo>
                  <a:lnTo>
                    <a:pt x="425" y="425"/>
                  </a:lnTo>
                  <a:lnTo>
                    <a:pt x="419" y="476"/>
                  </a:lnTo>
                  <a:lnTo>
                    <a:pt x="419" y="505"/>
                  </a:lnTo>
                  <a:lnTo>
                    <a:pt x="406" y="541"/>
                  </a:lnTo>
                  <a:lnTo>
                    <a:pt x="368" y="575"/>
                  </a:lnTo>
                  <a:lnTo>
                    <a:pt x="387" y="533"/>
                  </a:lnTo>
                  <a:lnTo>
                    <a:pt x="347" y="523"/>
                  </a:lnTo>
                  <a:lnTo>
                    <a:pt x="358" y="488"/>
                  </a:lnTo>
                  <a:lnTo>
                    <a:pt x="319" y="514"/>
                  </a:lnTo>
                  <a:lnTo>
                    <a:pt x="286" y="549"/>
                  </a:lnTo>
                  <a:lnTo>
                    <a:pt x="276" y="580"/>
                  </a:lnTo>
                  <a:lnTo>
                    <a:pt x="272" y="616"/>
                  </a:lnTo>
                  <a:lnTo>
                    <a:pt x="276" y="645"/>
                  </a:lnTo>
                  <a:lnTo>
                    <a:pt x="283" y="678"/>
                  </a:lnTo>
                  <a:lnTo>
                    <a:pt x="259" y="649"/>
                  </a:lnTo>
                  <a:lnTo>
                    <a:pt x="253" y="688"/>
                  </a:lnTo>
                  <a:lnTo>
                    <a:pt x="256" y="712"/>
                  </a:lnTo>
                  <a:lnTo>
                    <a:pt x="238" y="738"/>
                  </a:lnTo>
                  <a:lnTo>
                    <a:pt x="205" y="725"/>
                  </a:lnTo>
                  <a:lnTo>
                    <a:pt x="185" y="699"/>
                  </a:lnTo>
                  <a:lnTo>
                    <a:pt x="189" y="729"/>
                  </a:lnTo>
                  <a:lnTo>
                    <a:pt x="149" y="737"/>
                  </a:lnTo>
                  <a:lnTo>
                    <a:pt x="101" y="722"/>
                  </a:lnTo>
                  <a:lnTo>
                    <a:pt x="77" y="699"/>
                  </a:lnTo>
                  <a:lnTo>
                    <a:pt x="64" y="673"/>
                  </a:lnTo>
                  <a:lnTo>
                    <a:pt x="54" y="632"/>
                  </a:lnTo>
                  <a:lnTo>
                    <a:pt x="54" y="601"/>
                  </a:lnTo>
                  <a:lnTo>
                    <a:pt x="26" y="552"/>
                  </a:lnTo>
                  <a:lnTo>
                    <a:pt x="10" y="514"/>
                  </a:lnTo>
                  <a:lnTo>
                    <a:pt x="3" y="479"/>
                  </a:lnTo>
                  <a:lnTo>
                    <a:pt x="0" y="445"/>
                  </a:lnTo>
                  <a:lnTo>
                    <a:pt x="0" y="405"/>
                  </a:lnTo>
                  <a:lnTo>
                    <a:pt x="3" y="366"/>
                  </a:lnTo>
                  <a:lnTo>
                    <a:pt x="6" y="408"/>
                  </a:lnTo>
                  <a:lnTo>
                    <a:pt x="10" y="435"/>
                  </a:lnTo>
                  <a:lnTo>
                    <a:pt x="19" y="460"/>
                  </a:lnTo>
                  <a:lnTo>
                    <a:pt x="26" y="423"/>
                  </a:lnTo>
                  <a:lnTo>
                    <a:pt x="34" y="397"/>
                  </a:lnTo>
                  <a:lnTo>
                    <a:pt x="50" y="373"/>
                  </a:lnTo>
                  <a:lnTo>
                    <a:pt x="64" y="349"/>
                  </a:lnTo>
                  <a:lnTo>
                    <a:pt x="74" y="323"/>
                  </a:lnTo>
                  <a:lnTo>
                    <a:pt x="84" y="360"/>
                  </a:lnTo>
                  <a:lnTo>
                    <a:pt x="86" y="389"/>
                  </a:lnTo>
                  <a:lnTo>
                    <a:pt x="140" y="335"/>
                  </a:lnTo>
                  <a:lnTo>
                    <a:pt x="157" y="303"/>
                  </a:lnTo>
                  <a:lnTo>
                    <a:pt x="169" y="275"/>
                  </a:lnTo>
                  <a:lnTo>
                    <a:pt x="178" y="238"/>
                  </a:lnTo>
                  <a:lnTo>
                    <a:pt x="197" y="280"/>
                  </a:lnTo>
                  <a:lnTo>
                    <a:pt x="197" y="306"/>
                  </a:lnTo>
                  <a:lnTo>
                    <a:pt x="197" y="335"/>
                  </a:lnTo>
                  <a:lnTo>
                    <a:pt x="189" y="366"/>
                  </a:lnTo>
                  <a:lnTo>
                    <a:pt x="175" y="405"/>
                  </a:lnTo>
                  <a:lnTo>
                    <a:pt x="147" y="453"/>
                  </a:lnTo>
                  <a:lnTo>
                    <a:pt x="210" y="391"/>
                  </a:lnTo>
                  <a:lnTo>
                    <a:pt x="231" y="360"/>
                  </a:lnTo>
                  <a:lnTo>
                    <a:pt x="256" y="306"/>
                  </a:lnTo>
                  <a:lnTo>
                    <a:pt x="318" y="325"/>
                  </a:lnTo>
                  <a:lnTo>
                    <a:pt x="309" y="357"/>
                  </a:lnTo>
                  <a:lnTo>
                    <a:pt x="288" y="397"/>
                  </a:lnTo>
                  <a:lnTo>
                    <a:pt x="262" y="425"/>
                  </a:lnTo>
                  <a:lnTo>
                    <a:pt x="309" y="402"/>
                  </a:lnTo>
                  <a:lnTo>
                    <a:pt x="340" y="360"/>
                  </a:lnTo>
                  <a:lnTo>
                    <a:pt x="353" y="325"/>
                  </a:lnTo>
                  <a:lnTo>
                    <a:pt x="362" y="293"/>
                  </a:lnTo>
                  <a:lnTo>
                    <a:pt x="365" y="325"/>
                  </a:lnTo>
                  <a:lnTo>
                    <a:pt x="362" y="351"/>
                  </a:lnTo>
                  <a:lnTo>
                    <a:pt x="356" y="381"/>
                  </a:lnTo>
                  <a:lnTo>
                    <a:pt x="379" y="353"/>
                  </a:lnTo>
                  <a:lnTo>
                    <a:pt x="395" y="325"/>
                  </a:lnTo>
                  <a:lnTo>
                    <a:pt x="400" y="286"/>
                  </a:lnTo>
                  <a:lnTo>
                    <a:pt x="400" y="254"/>
                  </a:lnTo>
                  <a:lnTo>
                    <a:pt x="406" y="226"/>
                  </a:lnTo>
                  <a:lnTo>
                    <a:pt x="419" y="199"/>
                  </a:lnTo>
                  <a:lnTo>
                    <a:pt x="395" y="214"/>
                  </a:lnTo>
                  <a:lnTo>
                    <a:pt x="365" y="256"/>
                  </a:lnTo>
                  <a:lnTo>
                    <a:pt x="358" y="226"/>
                  </a:lnTo>
                  <a:lnTo>
                    <a:pt x="325" y="238"/>
                  </a:lnTo>
                  <a:lnTo>
                    <a:pt x="294" y="207"/>
                  </a:lnTo>
                  <a:lnTo>
                    <a:pt x="299" y="169"/>
                  </a:lnTo>
                  <a:lnTo>
                    <a:pt x="307" y="143"/>
                  </a:lnTo>
                  <a:lnTo>
                    <a:pt x="334" y="102"/>
                  </a:lnTo>
                  <a:lnTo>
                    <a:pt x="302" y="114"/>
                  </a:lnTo>
                  <a:lnTo>
                    <a:pt x="262" y="153"/>
                  </a:lnTo>
                  <a:lnTo>
                    <a:pt x="241" y="199"/>
                  </a:lnTo>
                  <a:lnTo>
                    <a:pt x="205" y="191"/>
                  </a:lnTo>
                  <a:lnTo>
                    <a:pt x="208" y="166"/>
                  </a:lnTo>
                  <a:lnTo>
                    <a:pt x="225" y="126"/>
                  </a:lnTo>
                  <a:lnTo>
                    <a:pt x="191" y="138"/>
                  </a:lnTo>
                  <a:lnTo>
                    <a:pt x="163" y="174"/>
                  </a:lnTo>
                  <a:lnTo>
                    <a:pt x="150" y="199"/>
                  </a:lnTo>
                  <a:lnTo>
                    <a:pt x="57" y="238"/>
                  </a:lnTo>
                  <a:lnTo>
                    <a:pt x="64" y="197"/>
                  </a:lnTo>
                  <a:lnTo>
                    <a:pt x="77" y="167"/>
                  </a:lnTo>
                  <a:lnTo>
                    <a:pt x="50" y="191"/>
                  </a:lnTo>
                  <a:lnTo>
                    <a:pt x="26" y="227"/>
                  </a:lnTo>
                  <a:lnTo>
                    <a:pt x="14" y="266"/>
                  </a:lnTo>
                  <a:lnTo>
                    <a:pt x="6" y="323"/>
                  </a:lnTo>
                  <a:lnTo>
                    <a:pt x="10" y="262"/>
                  </a:lnTo>
                  <a:lnTo>
                    <a:pt x="29" y="210"/>
                  </a:lnTo>
                  <a:lnTo>
                    <a:pt x="50" y="169"/>
                  </a:lnTo>
                  <a:lnTo>
                    <a:pt x="74" y="138"/>
                  </a:lnTo>
                  <a:lnTo>
                    <a:pt x="105" y="111"/>
                  </a:lnTo>
                  <a:lnTo>
                    <a:pt x="144" y="69"/>
                  </a:lnTo>
                  <a:lnTo>
                    <a:pt x="195" y="39"/>
                  </a:lnTo>
                  <a:lnTo>
                    <a:pt x="256" y="16"/>
                  </a:lnTo>
                  <a:lnTo>
                    <a:pt x="330" y="0"/>
                  </a:lnTo>
                  <a:lnTo>
                    <a:pt x="425" y="0"/>
                  </a:lnTo>
                  <a:lnTo>
                    <a:pt x="500" y="16"/>
                  </a:lnTo>
                  <a:lnTo>
                    <a:pt x="564" y="38"/>
                  </a:lnTo>
                  <a:lnTo>
                    <a:pt x="625" y="42"/>
                  </a:lnTo>
                  <a:lnTo>
                    <a:pt x="673" y="66"/>
                  </a:lnTo>
                  <a:lnTo>
                    <a:pt x="697" y="93"/>
                  </a:lnTo>
                  <a:lnTo>
                    <a:pt x="706" y="126"/>
                  </a:lnTo>
                  <a:lnTo>
                    <a:pt x="704" y="153"/>
                  </a:lnTo>
                  <a:lnTo>
                    <a:pt x="674" y="163"/>
                  </a:lnTo>
                  <a:lnTo>
                    <a:pt x="637" y="131"/>
                  </a:lnTo>
                  <a:lnTo>
                    <a:pt x="607" y="12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8" name="Line 76"/>
            <p:cNvSpPr>
              <a:spLocks noChangeShapeType="1"/>
            </p:cNvSpPr>
            <p:nvPr/>
          </p:nvSpPr>
          <p:spPr bwMode="auto">
            <a:xfrm>
              <a:off x="3234" y="3060"/>
              <a:ext cx="35" cy="5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9" name="Line 77"/>
            <p:cNvSpPr>
              <a:spLocks noChangeShapeType="1"/>
            </p:cNvSpPr>
            <p:nvPr/>
          </p:nvSpPr>
          <p:spPr bwMode="auto">
            <a:xfrm>
              <a:off x="3249" y="3069"/>
              <a:ext cx="34" cy="5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90" name="Line 78"/>
            <p:cNvSpPr>
              <a:spLocks noChangeShapeType="1"/>
            </p:cNvSpPr>
            <p:nvPr/>
          </p:nvSpPr>
          <p:spPr bwMode="auto">
            <a:xfrm>
              <a:off x="3267" y="3083"/>
              <a:ext cx="28" cy="3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91" name="Line 79"/>
            <p:cNvSpPr>
              <a:spLocks noChangeShapeType="1"/>
            </p:cNvSpPr>
            <p:nvPr/>
          </p:nvSpPr>
          <p:spPr bwMode="auto">
            <a:xfrm>
              <a:off x="3283" y="3090"/>
              <a:ext cx="19" cy="2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92" name="Line 80"/>
            <p:cNvSpPr>
              <a:spLocks noChangeShapeType="1"/>
            </p:cNvSpPr>
            <p:nvPr/>
          </p:nvSpPr>
          <p:spPr bwMode="auto">
            <a:xfrm>
              <a:off x="3299" y="3095"/>
              <a:ext cx="10" cy="1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93" name="Freeform 81"/>
            <p:cNvSpPr>
              <a:spLocks/>
            </p:cNvSpPr>
            <p:nvPr/>
          </p:nvSpPr>
          <p:spPr bwMode="auto">
            <a:xfrm>
              <a:off x="3166" y="3097"/>
              <a:ext cx="64" cy="48"/>
            </a:xfrm>
            <a:custGeom>
              <a:avLst/>
              <a:gdLst>
                <a:gd name="T0" fmla="*/ 2 w 128"/>
                <a:gd name="T1" fmla="*/ 1 h 96"/>
                <a:gd name="T2" fmla="*/ 2 w 128"/>
                <a:gd name="T3" fmla="*/ 2 h 96"/>
                <a:gd name="T4" fmla="*/ 4 w 128"/>
                <a:gd name="T5" fmla="*/ 3 h 96"/>
                <a:gd name="T6" fmla="*/ 2 w 128"/>
                <a:gd name="T7" fmla="*/ 3 h 96"/>
                <a:gd name="T8" fmla="*/ 2 w 128"/>
                <a:gd name="T9" fmla="*/ 2 h 96"/>
                <a:gd name="T10" fmla="*/ 2 w 128"/>
                <a:gd name="T11" fmla="*/ 1 h 96"/>
                <a:gd name="T12" fmla="*/ 1 w 128"/>
                <a:gd name="T13" fmla="*/ 1 h 96"/>
                <a:gd name="T14" fmla="*/ 1 w 128"/>
                <a:gd name="T15" fmla="*/ 2 h 96"/>
                <a:gd name="T16" fmla="*/ 1 w 128"/>
                <a:gd name="T17" fmla="*/ 2 h 96"/>
                <a:gd name="T18" fmla="*/ 1 w 128"/>
                <a:gd name="T19" fmla="*/ 3 h 96"/>
                <a:gd name="T20" fmla="*/ 1 w 128"/>
                <a:gd name="T21" fmla="*/ 2 h 96"/>
                <a:gd name="T22" fmla="*/ 1 w 128"/>
                <a:gd name="T23" fmla="*/ 1 h 96"/>
                <a:gd name="T24" fmla="*/ 0 w 128"/>
                <a:gd name="T25" fmla="*/ 1 h 96"/>
                <a:gd name="T26" fmla="*/ 1 w 128"/>
                <a:gd name="T27" fmla="*/ 1 h 96"/>
                <a:gd name="T28" fmla="*/ 1 w 128"/>
                <a:gd name="T29" fmla="*/ 0 h 96"/>
                <a:gd name="T30" fmla="*/ 2 w 128"/>
                <a:gd name="T31" fmla="*/ 1 h 96"/>
                <a:gd name="T32" fmla="*/ 2 w 128"/>
                <a:gd name="T33" fmla="*/ 1 h 9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8"/>
                <a:gd name="T52" fmla="*/ 0 h 96"/>
                <a:gd name="T53" fmla="*/ 128 w 128"/>
                <a:gd name="T54" fmla="*/ 96 h 9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8" h="96">
                  <a:moveTo>
                    <a:pt x="94" y="17"/>
                  </a:moveTo>
                  <a:lnTo>
                    <a:pt x="94" y="52"/>
                  </a:lnTo>
                  <a:lnTo>
                    <a:pt x="128" y="80"/>
                  </a:lnTo>
                  <a:lnTo>
                    <a:pt x="77" y="91"/>
                  </a:lnTo>
                  <a:lnTo>
                    <a:pt x="67" y="61"/>
                  </a:lnTo>
                  <a:lnTo>
                    <a:pt x="71" y="20"/>
                  </a:lnTo>
                  <a:lnTo>
                    <a:pt x="43" y="26"/>
                  </a:lnTo>
                  <a:lnTo>
                    <a:pt x="32" y="37"/>
                  </a:lnTo>
                  <a:lnTo>
                    <a:pt x="32" y="59"/>
                  </a:lnTo>
                  <a:lnTo>
                    <a:pt x="46" y="96"/>
                  </a:lnTo>
                  <a:lnTo>
                    <a:pt x="18" y="59"/>
                  </a:lnTo>
                  <a:lnTo>
                    <a:pt x="18" y="26"/>
                  </a:lnTo>
                  <a:lnTo>
                    <a:pt x="0" y="22"/>
                  </a:lnTo>
                  <a:lnTo>
                    <a:pt x="20" y="5"/>
                  </a:lnTo>
                  <a:lnTo>
                    <a:pt x="49" y="0"/>
                  </a:lnTo>
                  <a:lnTo>
                    <a:pt x="84" y="1"/>
                  </a:lnTo>
                  <a:lnTo>
                    <a:pt x="94" y="1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94" name="Freeform 82"/>
            <p:cNvSpPr>
              <a:spLocks/>
            </p:cNvSpPr>
            <p:nvPr/>
          </p:nvSpPr>
          <p:spPr bwMode="auto">
            <a:xfrm>
              <a:off x="2784" y="3190"/>
              <a:ext cx="602" cy="938"/>
            </a:xfrm>
            <a:custGeom>
              <a:avLst/>
              <a:gdLst>
                <a:gd name="T0" fmla="*/ 37 w 1204"/>
                <a:gd name="T1" fmla="*/ 42 h 1877"/>
                <a:gd name="T2" fmla="*/ 35 w 1204"/>
                <a:gd name="T3" fmla="*/ 31 h 1877"/>
                <a:gd name="T4" fmla="*/ 31 w 1204"/>
                <a:gd name="T5" fmla="*/ 22 h 1877"/>
                <a:gd name="T6" fmla="*/ 26 w 1204"/>
                <a:gd name="T7" fmla="*/ 14 h 1877"/>
                <a:gd name="T8" fmla="*/ 21 w 1204"/>
                <a:gd name="T9" fmla="*/ 5 h 1877"/>
                <a:gd name="T10" fmla="*/ 14 w 1204"/>
                <a:gd name="T11" fmla="*/ 3 h 1877"/>
                <a:gd name="T12" fmla="*/ 6 w 1204"/>
                <a:gd name="T13" fmla="*/ 9 h 1877"/>
                <a:gd name="T14" fmla="*/ 2 w 1204"/>
                <a:gd name="T15" fmla="*/ 15 h 1877"/>
                <a:gd name="T16" fmla="*/ 2 w 1204"/>
                <a:gd name="T17" fmla="*/ 23 h 1877"/>
                <a:gd name="T18" fmla="*/ 1 w 1204"/>
                <a:gd name="T19" fmla="*/ 30 h 1877"/>
                <a:gd name="T20" fmla="*/ 1 w 1204"/>
                <a:gd name="T21" fmla="*/ 33 h 1877"/>
                <a:gd name="T22" fmla="*/ 1 w 1204"/>
                <a:gd name="T23" fmla="*/ 41 h 1877"/>
                <a:gd name="T24" fmla="*/ 1 w 1204"/>
                <a:gd name="T25" fmla="*/ 50 h 1877"/>
                <a:gd name="T26" fmla="*/ 5 w 1204"/>
                <a:gd name="T27" fmla="*/ 57 h 1877"/>
                <a:gd name="T28" fmla="*/ 9 w 1204"/>
                <a:gd name="T29" fmla="*/ 58 h 1877"/>
                <a:gd name="T30" fmla="*/ 33 w 1204"/>
                <a:gd name="T31" fmla="*/ 57 h 1877"/>
                <a:gd name="T32" fmla="*/ 37 w 1204"/>
                <a:gd name="T33" fmla="*/ 56 h 1877"/>
                <a:gd name="T34" fmla="*/ 33 w 1204"/>
                <a:gd name="T35" fmla="*/ 54 h 1877"/>
                <a:gd name="T36" fmla="*/ 35 w 1204"/>
                <a:gd name="T37" fmla="*/ 49 h 1877"/>
                <a:gd name="T38" fmla="*/ 33 w 1204"/>
                <a:gd name="T39" fmla="*/ 53 h 1877"/>
                <a:gd name="T40" fmla="*/ 31 w 1204"/>
                <a:gd name="T41" fmla="*/ 54 h 1877"/>
                <a:gd name="T42" fmla="*/ 30 w 1204"/>
                <a:gd name="T43" fmla="*/ 56 h 1877"/>
                <a:gd name="T44" fmla="*/ 14 w 1204"/>
                <a:gd name="T45" fmla="*/ 55 h 1877"/>
                <a:gd name="T46" fmla="*/ 13 w 1204"/>
                <a:gd name="T47" fmla="*/ 54 h 1877"/>
                <a:gd name="T48" fmla="*/ 10 w 1204"/>
                <a:gd name="T49" fmla="*/ 57 h 1877"/>
                <a:gd name="T50" fmla="*/ 7 w 1204"/>
                <a:gd name="T51" fmla="*/ 57 h 1877"/>
                <a:gd name="T52" fmla="*/ 5 w 1204"/>
                <a:gd name="T53" fmla="*/ 55 h 1877"/>
                <a:gd name="T54" fmla="*/ 5 w 1204"/>
                <a:gd name="T55" fmla="*/ 53 h 1877"/>
                <a:gd name="T56" fmla="*/ 3 w 1204"/>
                <a:gd name="T57" fmla="*/ 53 h 1877"/>
                <a:gd name="T58" fmla="*/ 1 w 1204"/>
                <a:gd name="T59" fmla="*/ 50 h 1877"/>
                <a:gd name="T60" fmla="*/ 3 w 1204"/>
                <a:gd name="T61" fmla="*/ 46 h 1877"/>
                <a:gd name="T62" fmla="*/ 2 w 1204"/>
                <a:gd name="T63" fmla="*/ 46 h 1877"/>
                <a:gd name="T64" fmla="*/ 1 w 1204"/>
                <a:gd name="T65" fmla="*/ 44 h 1877"/>
                <a:gd name="T66" fmla="*/ 2 w 1204"/>
                <a:gd name="T67" fmla="*/ 39 h 1877"/>
                <a:gd name="T68" fmla="*/ 3 w 1204"/>
                <a:gd name="T69" fmla="*/ 34 h 1877"/>
                <a:gd name="T70" fmla="*/ 2 w 1204"/>
                <a:gd name="T71" fmla="*/ 30 h 1877"/>
                <a:gd name="T72" fmla="*/ 3 w 1204"/>
                <a:gd name="T73" fmla="*/ 26 h 1877"/>
                <a:gd name="T74" fmla="*/ 3 w 1204"/>
                <a:gd name="T75" fmla="*/ 22 h 1877"/>
                <a:gd name="T76" fmla="*/ 3 w 1204"/>
                <a:gd name="T77" fmla="*/ 16 h 1877"/>
                <a:gd name="T78" fmla="*/ 5 w 1204"/>
                <a:gd name="T79" fmla="*/ 11 h 1877"/>
                <a:gd name="T80" fmla="*/ 7 w 1204"/>
                <a:gd name="T81" fmla="*/ 12 h 1877"/>
                <a:gd name="T82" fmla="*/ 6 w 1204"/>
                <a:gd name="T83" fmla="*/ 11 h 1877"/>
                <a:gd name="T84" fmla="*/ 7 w 1204"/>
                <a:gd name="T85" fmla="*/ 9 h 1877"/>
                <a:gd name="T86" fmla="*/ 12 w 1204"/>
                <a:gd name="T87" fmla="*/ 6 h 1877"/>
                <a:gd name="T88" fmla="*/ 18 w 1204"/>
                <a:gd name="T89" fmla="*/ 2 h 1877"/>
                <a:gd name="T90" fmla="*/ 20 w 1204"/>
                <a:gd name="T91" fmla="*/ 5 h 1877"/>
                <a:gd name="T92" fmla="*/ 26 w 1204"/>
                <a:gd name="T93" fmla="*/ 17 h 1877"/>
                <a:gd name="T94" fmla="*/ 33 w 1204"/>
                <a:gd name="T95" fmla="*/ 28 h 1877"/>
                <a:gd name="T96" fmla="*/ 36 w 1204"/>
                <a:gd name="T97" fmla="*/ 39 h 1877"/>
                <a:gd name="T98" fmla="*/ 37 w 1204"/>
                <a:gd name="T99" fmla="*/ 46 h 187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204"/>
                <a:gd name="T151" fmla="*/ 0 h 1877"/>
                <a:gd name="T152" fmla="*/ 1204 w 1204"/>
                <a:gd name="T153" fmla="*/ 1877 h 187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204" h="1877">
                  <a:moveTo>
                    <a:pt x="1204" y="1516"/>
                  </a:moveTo>
                  <a:lnTo>
                    <a:pt x="1184" y="1349"/>
                  </a:lnTo>
                  <a:lnTo>
                    <a:pt x="1156" y="1172"/>
                  </a:lnTo>
                  <a:lnTo>
                    <a:pt x="1113" y="999"/>
                  </a:lnTo>
                  <a:lnTo>
                    <a:pt x="1065" y="852"/>
                  </a:lnTo>
                  <a:lnTo>
                    <a:pt x="1010" y="724"/>
                  </a:lnTo>
                  <a:lnTo>
                    <a:pt x="932" y="577"/>
                  </a:lnTo>
                  <a:lnTo>
                    <a:pt x="857" y="458"/>
                  </a:lnTo>
                  <a:lnTo>
                    <a:pt x="759" y="298"/>
                  </a:lnTo>
                  <a:lnTo>
                    <a:pt x="695" y="175"/>
                  </a:lnTo>
                  <a:lnTo>
                    <a:pt x="605" y="0"/>
                  </a:lnTo>
                  <a:lnTo>
                    <a:pt x="476" y="110"/>
                  </a:lnTo>
                  <a:lnTo>
                    <a:pt x="327" y="219"/>
                  </a:lnTo>
                  <a:lnTo>
                    <a:pt x="208" y="292"/>
                  </a:lnTo>
                  <a:lnTo>
                    <a:pt x="109" y="350"/>
                  </a:lnTo>
                  <a:lnTo>
                    <a:pt x="80" y="481"/>
                  </a:lnTo>
                  <a:lnTo>
                    <a:pt x="80" y="628"/>
                  </a:lnTo>
                  <a:lnTo>
                    <a:pt x="95" y="762"/>
                  </a:lnTo>
                  <a:lnTo>
                    <a:pt x="88" y="889"/>
                  </a:lnTo>
                  <a:lnTo>
                    <a:pt x="63" y="971"/>
                  </a:lnTo>
                  <a:lnTo>
                    <a:pt x="48" y="1039"/>
                  </a:lnTo>
                  <a:lnTo>
                    <a:pt x="51" y="1081"/>
                  </a:lnTo>
                  <a:lnTo>
                    <a:pt x="70" y="1133"/>
                  </a:lnTo>
                  <a:lnTo>
                    <a:pt x="23" y="1325"/>
                  </a:lnTo>
                  <a:lnTo>
                    <a:pt x="0" y="1539"/>
                  </a:lnTo>
                  <a:lnTo>
                    <a:pt x="9" y="1622"/>
                  </a:lnTo>
                  <a:lnTo>
                    <a:pt x="48" y="1710"/>
                  </a:lnTo>
                  <a:lnTo>
                    <a:pt x="131" y="1834"/>
                  </a:lnTo>
                  <a:lnTo>
                    <a:pt x="208" y="1868"/>
                  </a:lnTo>
                  <a:lnTo>
                    <a:pt x="302" y="1877"/>
                  </a:lnTo>
                  <a:lnTo>
                    <a:pt x="566" y="1862"/>
                  </a:lnTo>
                  <a:lnTo>
                    <a:pt x="1026" y="1839"/>
                  </a:lnTo>
                  <a:lnTo>
                    <a:pt x="1046" y="1816"/>
                  </a:lnTo>
                  <a:lnTo>
                    <a:pt x="1175" y="1812"/>
                  </a:lnTo>
                  <a:lnTo>
                    <a:pt x="1056" y="1802"/>
                  </a:lnTo>
                  <a:lnTo>
                    <a:pt x="1056" y="1745"/>
                  </a:lnTo>
                  <a:lnTo>
                    <a:pt x="1065" y="1682"/>
                  </a:lnTo>
                  <a:lnTo>
                    <a:pt x="1097" y="1584"/>
                  </a:lnTo>
                  <a:lnTo>
                    <a:pt x="1056" y="1655"/>
                  </a:lnTo>
                  <a:lnTo>
                    <a:pt x="1036" y="1717"/>
                  </a:lnTo>
                  <a:lnTo>
                    <a:pt x="1026" y="1760"/>
                  </a:lnTo>
                  <a:lnTo>
                    <a:pt x="998" y="1739"/>
                  </a:lnTo>
                  <a:lnTo>
                    <a:pt x="985" y="1777"/>
                  </a:lnTo>
                  <a:lnTo>
                    <a:pt x="974" y="1799"/>
                  </a:lnTo>
                  <a:lnTo>
                    <a:pt x="965" y="1812"/>
                  </a:lnTo>
                  <a:lnTo>
                    <a:pt x="469" y="1777"/>
                  </a:lnTo>
                  <a:lnTo>
                    <a:pt x="446" y="1764"/>
                  </a:lnTo>
                  <a:lnTo>
                    <a:pt x="435" y="1745"/>
                  </a:lnTo>
                  <a:lnTo>
                    <a:pt x="378" y="1807"/>
                  </a:lnTo>
                  <a:lnTo>
                    <a:pt x="333" y="1830"/>
                  </a:lnTo>
                  <a:lnTo>
                    <a:pt x="280" y="1830"/>
                  </a:lnTo>
                  <a:lnTo>
                    <a:pt x="233" y="1826"/>
                  </a:lnTo>
                  <a:lnTo>
                    <a:pt x="192" y="1807"/>
                  </a:lnTo>
                  <a:lnTo>
                    <a:pt x="180" y="1786"/>
                  </a:lnTo>
                  <a:lnTo>
                    <a:pt x="251" y="1639"/>
                  </a:lnTo>
                  <a:lnTo>
                    <a:pt x="180" y="1697"/>
                  </a:lnTo>
                  <a:lnTo>
                    <a:pt x="124" y="1707"/>
                  </a:lnTo>
                  <a:lnTo>
                    <a:pt x="99" y="1710"/>
                  </a:lnTo>
                  <a:lnTo>
                    <a:pt x="70" y="1659"/>
                  </a:lnTo>
                  <a:lnTo>
                    <a:pt x="63" y="1607"/>
                  </a:lnTo>
                  <a:lnTo>
                    <a:pt x="70" y="1547"/>
                  </a:lnTo>
                  <a:lnTo>
                    <a:pt x="99" y="1503"/>
                  </a:lnTo>
                  <a:lnTo>
                    <a:pt x="146" y="1464"/>
                  </a:lnTo>
                  <a:lnTo>
                    <a:pt x="80" y="1488"/>
                  </a:lnTo>
                  <a:lnTo>
                    <a:pt x="43" y="1512"/>
                  </a:lnTo>
                  <a:lnTo>
                    <a:pt x="43" y="1438"/>
                  </a:lnTo>
                  <a:lnTo>
                    <a:pt x="51" y="1349"/>
                  </a:lnTo>
                  <a:lnTo>
                    <a:pt x="76" y="1254"/>
                  </a:lnTo>
                  <a:lnTo>
                    <a:pt x="104" y="1144"/>
                  </a:lnTo>
                  <a:lnTo>
                    <a:pt x="109" y="1097"/>
                  </a:lnTo>
                  <a:lnTo>
                    <a:pt x="95" y="1039"/>
                  </a:lnTo>
                  <a:lnTo>
                    <a:pt x="95" y="975"/>
                  </a:lnTo>
                  <a:lnTo>
                    <a:pt x="104" y="912"/>
                  </a:lnTo>
                  <a:lnTo>
                    <a:pt x="120" y="852"/>
                  </a:lnTo>
                  <a:lnTo>
                    <a:pt x="124" y="789"/>
                  </a:lnTo>
                  <a:lnTo>
                    <a:pt x="124" y="704"/>
                  </a:lnTo>
                  <a:lnTo>
                    <a:pt x="120" y="623"/>
                  </a:lnTo>
                  <a:lnTo>
                    <a:pt x="109" y="529"/>
                  </a:lnTo>
                  <a:lnTo>
                    <a:pt x="120" y="433"/>
                  </a:lnTo>
                  <a:lnTo>
                    <a:pt x="131" y="364"/>
                  </a:lnTo>
                  <a:lnTo>
                    <a:pt x="175" y="368"/>
                  </a:lnTo>
                  <a:lnTo>
                    <a:pt x="227" y="398"/>
                  </a:lnTo>
                  <a:lnTo>
                    <a:pt x="265" y="430"/>
                  </a:lnTo>
                  <a:lnTo>
                    <a:pt x="223" y="378"/>
                  </a:lnTo>
                  <a:lnTo>
                    <a:pt x="164" y="339"/>
                  </a:lnTo>
                  <a:lnTo>
                    <a:pt x="247" y="306"/>
                  </a:lnTo>
                  <a:lnTo>
                    <a:pt x="322" y="262"/>
                  </a:lnTo>
                  <a:lnTo>
                    <a:pt x="387" y="211"/>
                  </a:lnTo>
                  <a:lnTo>
                    <a:pt x="469" y="150"/>
                  </a:lnTo>
                  <a:lnTo>
                    <a:pt x="549" y="90"/>
                  </a:lnTo>
                  <a:lnTo>
                    <a:pt x="605" y="37"/>
                  </a:lnTo>
                  <a:lnTo>
                    <a:pt x="657" y="175"/>
                  </a:lnTo>
                  <a:lnTo>
                    <a:pt x="754" y="368"/>
                  </a:lnTo>
                  <a:lnTo>
                    <a:pt x="857" y="544"/>
                  </a:lnTo>
                  <a:lnTo>
                    <a:pt x="963" y="718"/>
                  </a:lnTo>
                  <a:lnTo>
                    <a:pt x="1042" y="908"/>
                  </a:lnTo>
                  <a:lnTo>
                    <a:pt x="1103" y="1078"/>
                  </a:lnTo>
                  <a:lnTo>
                    <a:pt x="1145" y="1249"/>
                  </a:lnTo>
                  <a:lnTo>
                    <a:pt x="1175" y="1424"/>
                  </a:lnTo>
                  <a:lnTo>
                    <a:pt x="1175" y="1499"/>
                  </a:lnTo>
                  <a:lnTo>
                    <a:pt x="1204" y="151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95" name="Freeform 83"/>
            <p:cNvSpPr>
              <a:spLocks/>
            </p:cNvSpPr>
            <p:nvPr/>
          </p:nvSpPr>
          <p:spPr bwMode="auto">
            <a:xfrm>
              <a:off x="2915" y="3437"/>
              <a:ext cx="494" cy="656"/>
            </a:xfrm>
            <a:custGeom>
              <a:avLst/>
              <a:gdLst>
                <a:gd name="T0" fmla="*/ 5 w 990"/>
                <a:gd name="T1" fmla="*/ 3 h 1312"/>
                <a:gd name="T2" fmla="*/ 8 w 990"/>
                <a:gd name="T3" fmla="*/ 10 h 1312"/>
                <a:gd name="T4" fmla="*/ 10 w 990"/>
                <a:gd name="T5" fmla="*/ 19 h 1312"/>
                <a:gd name="T6" fmla="*/ 10 w 990"/>
                <a:gd name="T7" fmla="*/ 23 h 1312"/>
                <a:gd name="T8" fmla="*/ 12 w 990"/>
                <a:gd name="T9" fmla="*/ 25 h 1312"/>
                <a:gd name="T10" fmla="*/ 15 w 990"/>
                <a:gd name="T11" fmla="*/ 25 h 1312"/>
                <a:gd name="T12" fmla="*/ 24 w 990"/>
                <a:gd name="T13" fmla="*/ 31 h 1312"/>
                <a:gd name="T14" fmla="*/ 23 w 990"/>
                <a:gd name="T15" fmla="*/ 24 h 1312"/>
                <a:gd name="T16" fmla="*/ 20 w 990"/>
                <a:gd name="T17" fmla="*/ 15 h 1312"/>
                <a:gd name="T18" fmla="*/ 15 w 990"/>
                <a:gd name="T19" fmla="*/ 7 h 1312"/>
                <a:gd name="T20" fmla="*/ 18 w 990"/>
                <a:gd name="T21" fmla="*/ 11 h 1312"/>
                <a:gd name="T22" fmla="*/ 25 w 990"/>
                <a:gd name="T23" fmla="*/ 24 h 1312"/>
                <a:gd name="T24" fmla="*/ 27 w 990"/>
                <a:gd name="T25" fmla="*/ 31 h 1312"/>
                <a:gd name="T26" fmla="*/ 29 w 990"/>
                <a:gd name="T27" fmla="*/ 34 h 1312"/>
                <a:gd name="T28" fmla="*/ 30 w 990"/>
                <a:gd name="T29" fmla="*/ 34 h 1312"/>
                <a:gd name="T30" fmla="*/ 29 w 990"/>
                <a:gd name="T31" fmla="*/ 37 h 1312"/>
                <a:gd name="T32" fmla="*/ 28 w 990"/>
                <a:gd name="T33" fmla="*/ 40 h 1312"/>
                <a:gd name="T34" fmla="*/ 28 w 990"/>
                <a:gd name="T35" fmla="*/ 40 h 1312"/>
                <a:gd name="T36" fmla="*/ 29 w 990"/>
                <a:gd name="T37" fmla="*/ 36 h 1312"/>
                <a:gd name="T38" fmla="*/ 26 w 990"/>
                <a:gd name="T39" fmla="*/ 34 h 1312"/>
                <a:gd name="T40" fmla="*/ 9 w 990"/>
                <a:gd name="T41" fmla="*/ 31 h 1312"/>
                <a:gd name="T42" fmla="*/ 7 w 990"/>
                <a:gd name="T43" fmla="*/ 30 h 1312"/>
                <a:gd name="T44" fmla="*/ 4 w 990"/>
                <a:gd name="T45" fmla="*/ 31 h 1312"/>
                <a:gd name="T46" fmla="*/ 6 w 990"/>
                <a:gd name="T47" fmla="*/ 29 h 1312"/>
                <a:gd name="T48" fmla="*/ 2 w 990"/>
                <a:gd name="T49" fmla="*/ 29 h 1312"/>
                <a:gd name="T50" fmla="*/ 0 w 990"/>
                <a:gd name="T51" fmla="*/ 31 h 1312"/>
                <a:gd name="T52" fmla="*/ 2 w 990"/>
                <a:gd name="T53" fmla="*/ 28 h 1312"/>
                <a:gd name="T54" fmla="*/ 5 w 990"/>
                <a:gd name="T55" fmla="*/ 28 h 1312"/>
                <a:gd name="T56" fmla="*/ 6 w 990"/>
                <a:gd name="T57" fmla="*/ 26 h 1312"/>
                <a:gd name="T58" fmla="*/ 7 w 990"/>
                <a:gd name="T59" fmla="*/ 11 h 1312"/>
                <a:gd name="T60" fmla="*/ 6 w 990"/>
                <a:gd name="T61" fmla="*/ 6 h 1312"/>
                <a:gd name="T62" fmla="*/ 2 w 990"/>
                <a:gd name="T63" fmla="*/ 0 h 13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0"/>
                <a:gd name="T97" fmla="*/ 0 h 1312"/>
                <a:gd name="T98" fmla="*/ 990 w 990"/>
                <a:gd name="T99" fmla="*/ 1312 h 13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0" h="1312">
                  <a:moveTo>
                    <a:pt x="90" y="0"/>
                  </a:moveTo>
                  <a:lnTo>
                    <a:pt x="170" y="118"/>
                  </a:lnTo>
                  <a:lnTo>
                    <a:pt x="219" y="205"/>
                  </a:lnTo>
                  <a:lnTo>
                    <a:pt x="274" y="322"/>
                  </a:lnTo>
                  <a:lnTo>
                    <a:pt x="301" y="446"/>
                  </a:lnTo>
                  <a:lnTo>
                    <a:pt x="326" y="583"/>
                  </a:lnTo>
                  <a:lnTo>
                    <a:pt x="335" y="677"/>
                  </a:lnTo>
                  <a:lnTo>
                    <a:pt x="349" y="754"/>
                  </a:lnTo>
                  <a:lnTo>
                    <a:pt x="368" y="786"/>
                  </a:lnTo>
                  <a:lnTo>
                    <a:pt x="396" y="802"/>
                  </a:lnTo>
                  <a:lnTo>
                    <a:pt x="449" y="810"/>
                  </a:lnTo>
                  <a:lnTo>
                    <a:pt x="493" y="815"/>
                  </a:lnTo>
                  <a:lnTo>
                    <a:pt x="520" y="993"/>
                  </a:lnTo>
                  <a:lnTo>
                    <a:pt x="789" y="1012"/>
                  </a:lnTo>
                  <a:lnTo>
                    <a:pt x="785" y="900"/>
                  </a:lnTo>
                  <a:lnTo>
                    <a:pt x="760" y="768"/>
                  </a:lnTo>
                  <a:lnTo>
                    <a:pt x="718" y="649"/>
                  </a:lnTo>
                  <a:lnTo>
                    <a:pt x="647" y="497"/>
                  </a:lnTo>
                  <a:lnTo>
                    <a:pt x="578" y="366"/>
                  </a:lnTo>
                  <a:lnTo>
                    <a:pt x="498" y="237"/>
                  </a:lnTo>
                  <a:lnTo>
                    <a:pt x="396" y="85"/>
                  </a:lnTo>
                  <a:lnTo>
                    <a:pt x="596" y="376"/>
                  </a:lnTo>
                  <a:lnTo>
                    <a:pt x="718" y="583"/>
                  </a:lnTo>
                  <a:lnTo>
                    <a:pt x="812" y="796"/>
                  </a:lnTo>
                  <a:lnTo>
                    <a:pt x="861" y="954"/>
                  </a:lnTo>
                  <a:lnTo>
                    <a:pt x="876" y="1012"/>
                  </a:lnTo>
                  <a:lnTo>
                    <a:pt x="935" y="1017"/>
                  </a:lnTo>
                  <a:lnTo>
                    <a:pt x="943" y="1059"/>
                  </a:lnTo>
                  <a:lnTo>
                    <a:pt x="990" y="1059"/>
                  </a:lnTo>
                  <a:lnTo>
                    <a:pt x="990" y="1080"/>
                  </a:lnTo>
                  <a:lnTo>
                    <a:pt x="967" y="1103"/>
                  </a:lnTo>
                  <a:lnTo>
                    <a:pt x="943" y="1154"/>
                  </a:lnTo>
                  <a:lnTo>
                    <a:pt x="931" y="1192"/>
                  </a:lnTo>
                  <a:lnTo>
                    <a:pt x="928" y="1265"/>
                  </a:lnTo>
                  <a:lnTo>
                    <a:pt x="928" y="1312"/>
                  </a:lnTo>
                  <a:lnTo>
                    <a:pt x="923" y="1265"/>
                  </a:lnTo>
                  <a:lnTo>
                    <a:pt x="928" y="1192"/>
                  </a:lnTo>
                  <a:lnTo>
                    <a:pt x="935" y="1142"/>
                  </a:lnTo>
                  <a:lnTo>
                    <a:pt x="956" y="1074"/>
                  </a:lnTo>
                  <a:lnTo>
                    <a:pt x="861" y="1065"/>
                  </a:lnTo>
                  <a:lnTo>
                    <a:pt x="871" y="1027"/>
                  </a:lnTo>
                  <a:lnTo>
                    <a:pt x="310" y="999"/>
                  </a:lnTo>
                  <a:lnTo>
                    <a:pt x="288" y="967"/>
                  </a:lnTo>
                  <a:lnTo>
                    <a:pt x="255" y="962"/>
                  </a:lnTo>
                  <a:lnTo>
                    <a:pt x="201" y="967"/>
                  </a:lnTo>
                  <a:lnTo>
                    <a:pt x="152" y="999"/>
                  </a:lnTo>
                  <a:lnTo>
                    <a:pt x="85" y="1008"/>
                  </a:lnTo>
                  <a:lnTo>
                    <a:pt x="212" y="939"/>
                  </a:lnTo>
                  <a:lnTo>
                    <a:pt x="148" y="929"/>
                  </a:lnTo>
                  <a:lnTo>
                    <a:pt x="85" y="943"/>
                  </a:lnTo>
                  <a:lnTo>
                    <a:pt x="40" y="969"/>
                  </a:lnTo>
                  <a:lnTo>
                    <a:pt x="0" y="1008"/>
                  </a:lnTo>
                  <a:lnTo>
                    <a:pt x="22" y="939"/>
                  </a:lnTo>
                  <a:lnTo>
                    <a:pt x="72" y="909"/>
                  </a:lnTo>
                  <a:lnTo>
                    <a:pt x="126" y="907"/>
                  </a:lnTo>
                  <a:lnTo>
                    <a:pt x="185" y="909"/>
                  </a:lnTo>
                  <a:lnTo>
                    <a:pt x="141" y="854"/>
                  </a:lnTo>
                  <a:lnTo>
                    <a:pt x="212" y="844"/>
                  </a:lnTo>
                  <a:lnTo>
                    <a:pt x="240" y="476"/>
                  </a:lnTo>
                  <a:lnTo>
                    <a:pt x="240" y="369"/>
                  </a:lnTo>
                  <a:lnTo>
                    <a:pt x="226" y="281"/>
                  </a:lnTo>
                  <a:lnTo>
                    <a:pt x="201" y="195"/>
                  </a:lnTo>
                  <a:lnTo>
                    <a:pt x="166" y="128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96" name="Freeform 84"/>
            <p:cNvSpPr>
              <a:spLocks/>
            </p:cNvSpPr>
            <p:nvPr/>
          </p:nvSpPr>
          <p:spPr bwMode="auto">
            <a:xfrm>
              <a:off x="3029" y="3290"/>
              <a:ext cx="62" cy="103"/>
            </a:xfrm>
            <a:custGeom>
              <a:avLst/>
              <a:gdLst>
                <a:gd name="T0" fmla="*/ 1 w 123"/>
                <a:gd name="T1" fmla="*/ 0 h 206"/>
                <a:gd name="T2" fmla="*/ 0 w 123"/>
                <a:gd name="T3" fmla="*/ 5 h 206"/>
                <a:gd name="T4" fmla="*/ 4 w 123"/>
                <a:gd name="T5" fmla="*/ 6 h 206"/>
                <a:gd name="T6" fmla="*/ 4 w 123"/>
                <a:gd name="T7" fmla="*/ 6 h 206"/>
                <a:gd name="T8" fmla="*/ 1 w 123"/>
                <a:gd name="T9" fmla="*/ 5 h 206"/>
                <a:gd name="T10" fmla="*/ 1 w 123"/>
                <a:gd name="T11" fmla="*/ 0 h 2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3"/>
                <a:gd name="T19" fmla="*/ 0 h 206"/>
                <a:gd name="T20" fmla="*/ 123 w 123"/>
                <a:gd name="T21" fmla="*/ 206 h 20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3" h="206">
                  <a:moveTo>
                    <a:pt x="29" y="0"/>
                  </a:moveTo>
                  <a:lnTo>
                    <a:pt x="0" y="152"/>
                  </a:lnTo>
                  <a:lnTo>
                    <a:pt x="105" y="206"/>
                  </a:lnTo>
                  <a:lnTo>
                    <a:pt x="123" y="180"/>
                  </a:lnTo>
                  <a:lnTo>
                    <a:pt x="15" y="137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97" name="Freeform 85"/>
            <p:cNvSpPr>
              <a:spLocks/>
            </p:cNvSpPr>
            <p:nvPr/>
          </p:nvSpPr>
          <p:spPr bwMode="auto">
            <a:xfrm>
              <a:off x="3236" y="3332"/>
              <a:ext cx="218" cy="598"/>
            </a:xfrm>
            <a:custGeom>
              <a:avLst/>
              <a:gdLst>
                <a:gd name="T0" fmla="*/ 0 w 435"/>
                <a:gd name="T1" fmla="*/ 5 h 1196"/>
                <a:gd name="T2" fmla="*/ 1 w 435"/>
                <a:gd name="T3" fmla="*/ 3 h 1196"/>
                <a:gd name="T4" fmla="*/ 2 w 435"/>
                <a:gd name="T5" fmla="*/ 2 h 1196"/>
                <a:gd name="T6" fmla="*/ 3 w 435"/>
                <a:gd name="T7" fmla="*/ 1 h 1196"/>
                <a:gd name="T8" fmla="*/ 3 w 435"/>
                <a:gd name="T9" fmla="*/ 0 h 1196"/>
                <a:gd name="T10" fmla="*/ 5 w 435"/>
                <a:gd name="T11" fmla="*/ 1 h 1196"/>
                <a:gd name="T12" fmla="*/ 6 w 435"/>
                <a:gd name="T13" fmla="*/ 1 h 1196"/>
                <a:gd name="T14" fmla="*/ 7 w 435"/>
                <a:gd name="T15" fmla="*/ 1 h 1196"/>
                <a:gd name="T16" fmla="*/ 6 w 435"/>
                <a:gd name="T17" fmla="*/ 1 h 1196"/>
                <a:gd name="T18" fmla="*/ 5 w 435"/>
                <a:gd name="T19" fmla="*/ 1 h 1196"/>
                <a:gd name="T20" fmla="*/ 4 w 435"/>
                <a:gd name="T21" fmla="*/ 1 h 1196"/>
                <a:gd name="T22" fmla="*/ 3 w 435"/>
                <a:gd name="T23" fmla="*/ 1 h 1196"/>
                <a:gd name="T24" fmla="*/ 4 w 435"/>
                <a:gd name="T25" fmla="*/ 2 h 1196"/>
                <a:gd name="T26" fmla="*/ 5 w 435"/>
                <a:gd name="T27" fmla="*/ 3 h 1196"/>
                <a:gd name="T28" fmla="*/ 6 w 435"/>
                <a:gd name="T29" fmla="*/ 2 h 1196"/>
                <a:gd name="T30" fmla="*/ 6 w 435"/>
                <a:gd name="T31" fmla="*/ 1 h 1196"/>
                <a:gd name="T32" fmla="*/ 7 w 435"/>
                <a:gd name="T33" fmla="*/ 3 h 1196"/>
                <a:gd name="T34" fmla="*/ 6 w 435"/>
                <a:gd name="T35" fmla="*/ 3 h 1196"/>
                <a:gd name="T36" fmla="*/ 7 w 435"/>
                <a:gd name="T37" fmla="*/ 5 h 1196"/>
                <a:gd name="T38" fmla="*/ 8 w 435"/>
                <a:gd name="T39" fmla="*/ 7 h 1196"/>
                <a:gd name="T40" fmla="*/ 8 w 435"/>
                <a:gd name="T41" fmla="*/ 11 h 1196"/>
                <a:gd name="T42" fmla="*/ 9 w 435"/>
                <a:gd name="T43" fmla="*/ 18 h 1196"/>
                <a:gd name="T44" fmla="*/ 10 w 435"/>
                <a:gd name="T45" fmla="*/ 20 h 1196"/>
                <a:gd name="T46" fmla="*/ 11 w 435"/>
                <a:gd name="T47" fmla="*/ 23 h 1196"/>
                <a:gd name="T48" fmla="*/ 12 w 435"/>
                <a:gd name="T49" fmla="*/ 27 h 1196"/>
                <a:gd name="T50" fmla="*/ 13 w 435"/>
                <a:gd name="T51" fmla="*/ 29 h 1196"/>
                <a:gd name="T52" fmla="*/ 13 w 435"/>
                <a:gd name="T53" fmla="*/ 31 h 1196"/>
                <a:gd name="T54" fmla="*/ 14 w 435"/>
                <a:gd name="T55" fmla="*/ 37 h 1196"/>
                <a:gd name="T56" fmla="*/ 12 w 435"/>
                <a:gd name="T57" fmla="*/ 30 h 1196"/>
                <a:gd name="T58" fmla="*/ 11 w 435"/>
                <a:gd name="T59" fmla="*/ 25 h 1196"/>
                <a:gd name="T60" fmla="*/ 10 w 435"/>
                <a:gd name="T61" fmla="*/ 21 h 1196"/>
                <a:gd name="T62" fmla="*/ 9 w 435"/>
                <a:gd name="T63" fmla="*/ 17 h 1196"/>
                <a:gd name="T64" fmla="*/ 8 w 435"/>
                <a:gd name="T65" fmla="*/ 12 h 1196"/>
                <a:gd name="T66" fmla="*/ 7 w 435"/>
                <a:gd name="T67" fmla="*/ 9 h 1196"/>
                <a:gd name="T68" fmla="*/ 7 w 435"/>
                <a:gd name="T69" fmla="*/ 6 h 1196"/>
                <a:gd name="T70" fmla="*/ 6 w 435"/>
                <a:gd name="T71" fmla="*/ 5 h 1196"/>
                <a:gd name="T72" fmla="*/ 5 w 435"/>
                <a:gd name="T73" fmla="*/ 5 h 1196"/>
                <a:gd name="T74" fmla="*/ 5 w 435"/>
                <a:gd name="T75" fmla="*/ 5 h 1196"/>
                <a:gd name="T76" fmla="*/ 4 w 435"/>
                <a:gd name="T77" fmla="*/ 5 h 1196"/>
                <a:gd name="T78" fmla="*/ 4 w 435"/>
                <a:gd name="T79" fmla="*/ 5 h 1196"/>
                <a:gd name="T80" fmla="*/ 4 w 435"/>
                <a:gd name="T81" fmla="*/ 9 h 1196"/>
                <a:gd name="T82" fmla="*/ 5 w 435"/>
                <a:gd name="T83" fmla="*/ 11 h 1196"/>
                <a:gd name="T84" fmla="*/ 5 w 435"/>
                <a:gd name="T85" fmla="*/ 14 h 1196"/>
                <a:gd name="T86" fmla="*/ 5 w 435"/>
                <a:gd name="T87" fmla="*/ 19 h 1196"/>
                <a:gd name="T88" fmla="*/ 5 w 435"/>
                <a:gd name="T89" fmla="*/ 18 h 1196"/>
                <a:gd name="T90" fmla="*/ 4 w 435"/>
                <a:gd name="T91" fmla="*/ 13 h 1196"/>
                <a:gd name="T92" fmla="*/ 4 w 435"/>
                <a:gd name="T93" fmla="*/ 10 h 1196"/>
                <a:gd name="T94" fmla="*/ 4 w 435"/>
                <a:gd name="T95" fmla="*/ 7 h 1196"/>
                <a:gd name="T96" fmla="*/ 4 w 435"/>
                <a:gd name="T97" fmla="*/ 5 h 1196"/>
                <a:gd name="T98" fmla="*/ 4 w 435"/>
                <a:gd name="T99" fmla="*/ 5 h 1196"/>
                <a:gd name="T100" fmla="*/ 3 w 435"/>
                <a:gd name="T101" fmla="*/ 3 h 1196"/>
                <a:gd name="T102" fmla="*/ 2 w 435"/>
                <a:gd name="T103" fmla="*/ 5 h 1196"/>
                <a:gd name="T104" fmla="*/ 1 w 435"/>
                <a:gd name="T105" fmla="*/ 5 h 1196"/>
                <a:gd name="T106" fmla="*/ 1 w 435"/>
                <a:gd name="T107" fmla="*/ 5 h 1196"/>
                <a:gd name="T108" fmla="*/ 0 w 435"/>
                <a:gd name="T109" fmla="*/ 5 h 11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35"/>
                <a:gd name="T166" fmla="*/ 0 h 1196"/>
                <a:gd name="T167" fmla="*/ 435 w 435"/>
                <a:gd name="T168" fmla="*/ 1196 h 11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35" h="1196">
                  <a:moveTo>
                    <a:pt x="0" y="149"/>
                  </a:moveTo>
                  <a:lnTo>
                    <a:pt x="31" y="118"/>
                  </a:lnTo>
                  <a:lnTo>
                    <a:pt x="55" y="80"/>
                  </a:lnTo>
                  <a:lnTo>
                    <a:pt x="75" y="47"/>
                  </a:lnTo>
                  <a:lnTo>
                    <a:pt x="93" y="0"/>
                  </a:lnTo>
                  <a:lnTo>
                    <a:pt x="138" y="3"/>
                  </a:lnTo>
                  <a:lnTo>
                    <a:pt x="175" y="22"/>
                  </a:lnTo>
                  <a:lnTo>
                    <a:pt x="197" y="40"/>
                  </a:lnTo>
                  <a:lnTo>
                    <a:pt x="166" y="23"/>
                  </a:lnTo>
                  <a:lnTo>
                    <a:pt x="133" y="16"/>
                  </a:lnTo>
                  <a:lnTo>
                    <a:pt x="99" y="10"/>
                  </a:lnTo>
                  <a:lnTo>
                    <a:pt x="86" y="63"/>
                  </a:lnTo>
                  <a:lnTo>
                    <a:pt x="109" y="91"/>
                  </a:lnTo>
                  <a:lnTo>
                    <a:pt x="138" y="109"/>
                  </a:lnTo>
                  <a:lnTo>
                    <a:pt x="186" y="94"/>
                  </a:lnTo>
                  <a:lnTo>
                    <a:pt x="180" y="53"/>
                  </a:lnTo>
                  <a:lnTo>
                    <a:pt x="199" y="100"/>
                  </a:lnTo>
                  <a:lnTo>
                    <a:pt x="186" y="107"/>
                  </a:lnTo>
                  <a:lnTo>
                    <a:pt x="211" y="168"/>
                  </a:lnTo>
                  <a:lnTo>
                    <a:pt x="233" y="249"/>
                  </a:lnTo>
                  <a:lnTo>
                    <a:pt x="254" y="368"/>
                  </a:lnTo>
                  <a:lnTo>
                    <a:pt x="280" y="545"/>
                  </a:lnTo>
                  <a:lnTo>
                    <a:pt x="298" y="646"/>
                  </a:lnTo>
                  <a:lnTo>
                    <a:pt x="326" y="760"/>
                  </a:lnTo>
                  <a:lnTo>
                    <a:pt x="360" y="866"/>
                  </a:lnTo>
                  <a:lnTo>
                    <a:pt x="394" y="950"/>
                  </a:lnTo>
                  <a:lnTo>
                    <a:pt x="415" y="1005"/>
                  </a:lnTo>
                  <a:lnTo>
                    <a:pt x="435" y="1196"/>
                  </a:lnTo>
                  <a:lnTo>
                    <a:pt x="376" y="963"/>
                  </a:lnTo>
                  <a:lnTo>
                    <a:pt x="337" y="827"/>
                  </a:lnTo>
                  <a:lnTo>
                    <a:pt x="300" y="694"/>
                  </a:lnTo>
                  <a:lnTo>
                    <a:pt x="265" y="543"/>
                  </a:lnTo>
                  <a:lnTo>
                    <a:pt x="238" y="399"/>
                  </a:lnTo>
                  <a:lnTo>
                    <a:pt x="224" y="295"/>
                  </a:lnTo>
                  <a:lnTo>
                    <a:pt x="202" y="210"/>
                  </a:lnTo>
                  <a:lnTo>
                    <a:pt x="180" y="175"/>
                  </a:lnTo>
                  <a:lnTo>
                    <a:pt x="159" y="149"/>
                  </a:lnTo>
                  <a:lnTo>
                    <a:pt x="133" y="140"/>
                  </a:lnTo>
                  <a:lnTo>
                    <a:pt x="127" y="140"/>
                  </a:lnTo>
                  <a:lnTo>
                    <a:pt x="122" y="182"/>
                  </a:lnTo>
                  <a:lnTo>
                    <a:pt x="122" y="271"/>
                  </a:lnTo>
                  <a:lnTo>
                    <a:pt x="130" y="366"/>
                  </a:lnTo>
                  <a:lnTo>
                    <a:pt x="139" y="468"/>
                  </a:lnTo>
                  <a:lnTo>
                    <a:pt x="159" y="582"/>
                  </a:lnTo>
                  <a:lnTo>
                    <a:pt x="145" y="566"/>
                  </a:lnTo>
                  <a:lnTo>
                    <a:pt x="127" y="430"/>
                  </a:lnTo>
                  <a:lnTo>
                    <a:pt x="114" y="321"/>
                  </a:lnTo>
                  <a:lnTo>
                    <a:pt x="114" y="242"/>
                  </a:lnTo>
                  <a:lnTo>
                    <a:pt x="114" y="162"/>
                  </a:lnTo>
                  <a:lnTo>
                    <a:pt x="114" y="139"/>
                  </a:lnTo>
                  <a:lnTo>
                    <a:pt x="66" y="102"/>
                  </a:lnTo>
                  <a:lnTo>
                    <a:pt x="44" y="130"/>
                  </a:lnTo>
                  <a:lnTo>
                    <a:pt x="18" y="151"/>
                  </a:lnTo>
                  <a:lnTo>
                    <a:pt x="11" y="162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98" name="Freeform 86"/>
            <p:cNvSpPr>
              <a:spLocks/>
            </p:cNvSpPr>
            <p:nvPr/>
          </p:nvSpPr>
          <p:spPr bwMode="auto">
            <a:xfrm>
              <a:off x="3309" y="3259"/>
              <a:ext cx="384" cy="780"/>
            </a:xfrm>
            <a:custGeom>
              <a:avLst/>
              <a:gdLst>
                <a:gd name="T0" fmla="*/ 1 w 768"/>
                <a:gd name="T1" fmla="*/ 1 h 1558"/>
                <a:gd name="T2" fmla="*/ 2 w 768"/>
                <a:gd name="T3" fmla="*/ 4 h 1558"/>
                <a:gd name="T4" fmla="*/ 3 w 768"/>
                <a:gd name="T5" fmla="*/ 9 h 1558"/>
                <a:gd name="T6" fmla="*/ 5 w 768"/>
                <a:gd name="T7" fmla="*/ 14 h 1558"/>
                <a:gd name="T8" fmla="*/ 6 w 768"/>
                <a:gd name="T9" fmla="*/ 20 h 1558"/>
                <a:gd name="T10" fmla="*/ 7 w 768"/>
                <a:gd name="T11" fmla="*/ 27 h 1558"/>
                <a:gd name="T12" fmla="*/ 9 w 768"/>
                <a:gd name="T13" fmla="*/ 34 h 1558"/>
                <a:gd name="T14" fmla="*/ 10 w 768"/>
                <a:gd name="T15" fmla="*/ 39 h 1558"/>
                <a:gd name="T16" fmla="*/ 10 w 768"/>
                <a:gd name="T17" fmla="*/ 44 h 1558"/>
                <a:gd name="T18" fmla="*/ 14 w 768"/>
                <a:gd name="T19" fmla="*/ 42 h 1558"/>
                <a:gd name="T20" fmla="*/ 22 w 768"/>
                <a:gd name="T21" fmla="*/ 44 h 1558"/>
                <a:gd name="T22" fmla="*/ 24 w 768"/>
                <a:gd name="T23" fmla="*/ 49 h 1558"/>
                <a:gd name="T24" fmla="*/ 21 w 768"/>
                <a:gd name="T25" fmla="*/ 44 h 1558"/>
                <a:gd name="T26" fmla="*/ 14 w 768"/>
                <a:gd name="T27" fmla="*/ 43 h 1558"/>
                <a:gd name="T28" fmla="*/ 10 w 768"/>
                <a:gd name="T29" fmla="*/ 44 h 1558"/>
                <a:gd name="T30" fmla="*/ 6 w 768"/>
                <a:gd name="T31" fmla="*/ 46 h 1558"/>
                <a:gd name="T32" fmla="*/ 6 w 768"/>
                <a:gd name="T33" fmla="*/ 45 h 1558"/>
                <a:gd name="T34" fmla="*/ 9 w 768"/>
                <a:gd name="T35" fmla="*/ 44 h 1558"/>
                <a:gd name="T36" fmla="*/ 8 w 768"/>
                <a:gd name="T37" fmla="*/ 34 h 1558"/>
                <a:gd name="T38" fmla="*/ 6 w 768"/>
                <a:gd name="T39" fmla="*/ 26 h 1558"/>
                <a:gd name="T40" fmla="*/ 6 w 768"/>
                <a:gd name="T41" fmla="*/ 17 h 1558"/>
                <a:gd name="T42" fmla="*/ 3 w 768"/>
                <a:gd name="T43" fmla="*/ 10 h 1558"/>
                <a:gd name="T44" fmla="*/ 2 w 768"/>
                <a:gd name="T45" fmla="*/ 4 h 1558"/>
                <a:gd name="T46" fmla="*/ 0 w 768"/>
                <a:gd name="T47" fmla="*/ 0 h 1558"/>
                <a:gd name="T48" fmla="*/ 1 w 768"/>
                <a:gd name="T49" fmla="*/ 1 h 15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68"/>
                <a:gd name="T76" fmla="*/ 0 h 1558"/>
                <a:gd name="T77" fmla="*/ 768 w 768"/>
                <a:gd name="T78" fmla="*/ 1558 h 15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68" h="1558">
                  <a:moveTo>
                    <a:pt x="9" y="9"/>
                  </a:moveTo>
                  <a:lnTo>
                    <a:pt x="57" y="118"/>
                  </a:lnTo>
                  <a:lnTo>
                    <a:pt x="110" y="276"/>
                  </a:lnTo>
                  <a:lnTo>
                    <a:pt x="154" y="445"/>
                  </a:lnTo>
                  <a:lnTo>
                    <a:pt x="199" y="625"/>
                  </a:lnTo>
                  <a:lnTo>
                    <a:pt x="241" y="861"/>
                  </a:lnTo>
                  <a:lnTo>
                    <a:pt x="272" y="1069"/>
                  </a:lnTo>
                  <a:lnTo>
                    <a:pt x="289" y="1245"/>
                  </a:lnTo>
                  <a:lnTo>
                    <a:pt x="297" y="1388"/>
                  </a:lnTo>
                  <a:lnTo>
                    <a:pt x="455" y="1330"/>
                  </a:lnTo>
                  <a:lnTo>
                    <a:pt x="679" y="1388"/>
                  </a:lnTo>
                  <a:lnTo>
                    <a:pt x="768" y="1558"/>
                  </a:lnTo>
                  <a:lnTo>
                    <a:pt x="669" y="1399"/>
                  </a:lnTo>
                  <a:lnTo>
                    <a:pt x="455" y="1347"/>
                  </a:lnTo>
                  <a:lnTo>
                    <a:pt x="294" y="1406"/>
                  </a:lnTo>
                  <a:lnTo>
                    <a:pt x="172" y="1460"/>
                  </a:lnTo>
                  <a:lnTo>
                    <a:pt x="189" y="1439"/>
                  </a:lnTo>
                  <a:lnTo>
                    <a:pt x="281" y="1392"/>
                  </a:lnTo>
                  <a:lnTo>
                    <a:pt x="256" y="1060"/>
                  </a:lnTo>
                  <a:lnTo>
                    <a:pt x="214" y="800"/>
                  </a:lnTo>
                  <a:lnTo>
                    <a:pt x="161" y="523"/>
                  </a:lnTo>
                  <a:lnTo>
                    <a:pt x="103" y="290"/>
                  </a:lnTo>
                  <a:lnTo>
                    <a:pt x="43" y="111"/>
                  </a:lnTo>
                  <a:lnTo>
                    <a:pt x="0" y="0"/>
                  </a:lnTo>
                  <a:lnTo>
                    <a:pt x="9" y="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99" name="Freeform 87"/>
            <p:cNvSpPr>
              <a:spLocks/>
            </p:cNvSpPr>
            <p:nvPr/>
          </p:nvSpPr>
          <p:spPr bwMode="auto">
            <a:xfrm>
              <a:off x="3340" y="3252"/>
              <a:ext cx="531" cy="845"/>
            </a:xfrm>
            <a:custGeom>
              <a:avLst/>
              <a:gdLst>
                <a:gd name="T0" fmla="*/ 2 w 1062"/>
                <a:gd name="T1" fmla="*/ 1 h 1690"/>
                <a:gd name="T2" fmla="*/ 7 w 1062"/>
                <a:gd name="T3" fmla="*/ 3 h 1690"/>
                <a:gd name="T4" fmla="*/ 14 w 1062"/>
                <a:gd name="T5" fmla="*/ 11 h 1690"/>
                <a:gd name="T6" fmla="*/ 17 w 1062"/>
                <a:gd name="T7" fmla="*/ 15 h 1690"/>
                <a:gd name="T8" fmla="*/ 17 w 1062"/>
                <a:gd name="T9" fmla="*/ 20 h 1690"/>
                <a:gd name="T10" fmla="*/ 21 w 1062"/>
                <a:gd name="T11" fmla="*/ 27 h 1690"/>
                <a:gd name="T12" fmla="*/ 26 w 1062"/>
                <a:gd name="T13" fmla="*/ 33 h 1690"/>
                <a:gd name="T14" fmla="*/ 30 w 1062"/>
                <a:gd name="T15" fmla="*/ 41 h 1690"/>
                <a:gd name="T16" fmla="*/ 27 w 1062"/>
                <a:gd name="T17" fmla="*/ 36 h 1690"/>
                <a:gd name="T18" fmla="*/ 22 w 1062"/>
                <a:gd name="T19" fmla="*/ 29 h 1690"/>
                <a:gd name="T20" fmla="*/ 15 w 1062"/>
                <a:gd name="T21" fmla="*/ 31 h 1690"/>
                <a:gd name="T22" fmla="*/ 20 w 1062"/>
                <a:gd name="T23" fmla="*/ 36 h 1690"/>
                <a:gd name="T24" fmla="*/ 21 w 1062"/>
                <a:gd name="T25" fmla="*/ 38 h 1690"/>
                <a:gd name="T26" fmla="*/ 22 w 1062"/>
                <a:gd name="T27" fmla="*/ 40 h 1690"/>
                <a:gd name="T28" fmla="*/ 24 w 1062"/>
                <a:gd name="T29" fmla="*/ 42 h 1690"/>
                <a:gd name="T30" fmla="*/ 27 w 1062"/>
                <a:gd name="T31" fmla="*/ 42 h 1690"/>
                <a:gd name="T32" fmla="*/ 24 w 1062"/>
                <a:gd name="T33" fmla="*/ 43 h 1690"/>
                <a:gd name="T34" fmla="*/ 21 w 1062"/>
                <a:gd name="T35" fmla="*/ 44 h 1690"/>
                <a:gd name="T36" fmla="*/ 22 w 1062"/>
                <a:gd name="T37" fmla="*/ 47 h 1690"/>
                <a:gd name="T38" fmla="*/ 23 w 1062"/>
                <a:gd name="T39" fmla="*/ 44 h 1690"/>
                <a:gd name="T40" fmla="*/ 22 w 1062"/>
                <a:gd name="T41" fmla="*/ 48 h 1690"/>
                <a:gd name="T42" fmla="*/ 26 w 1062"/>
                <a:gd name="T43" fmla="*/ 47 h 1690"/>
                <a:gd name="T44" fmla="*/ 26 w 1062"/>
                <a:gd name="T45" fmla="*/ 47 h 1690"/>
                <a:gd name="T46" fmla="*/ 26 w 1062"/>
                <a:gd name="T47" fmla="*/ 50 h 1690"/>
                <a:gd name="T48" fmla="*/ 28 w 1062"/>
                <a:gd name="T49" fmla="*/ 48 h 1690"/>
                <a:gd name="T50" fmla="*/ 28 w 1062"/>
                <a:gd name="T51" fmla="*/ 48 h 1690"/>
                <a:gd name="T52" fmla="*/ 28 w 1062"/>
                <a:gd name="T53" fmla="*/ 50 h 1690"/>
                <a:gd name="T54" fmla="*/ 30 w 1062"/>
                <a:gd name="T55" fmla="*/ 51 h 1690"/>
                <a:gd name="T56" fmla="*/ 31 w 1062"/>
                <a:gd name="T57" fmla="*/ 48 h 1690"/>
                <a:gd name="T58" fmla="*/ 30 w 1062"/>
                <a:gd name="T59" fmla="*/ 51 h 1690"/>
                <a:gd name="T60" fmla="*/ 33 w 1062"/>
                <a:gd name="T61" fmla="*/ 50 h 1690"/>
                <a:gd name="T62" fmla="*/ 33 w 1062"/>
                <a:gd name="T63" fmla="*/ 46 h 1690"/>
                <a:gd name="T64" fmla="*/ 33 w 1062"/>
                <a:gd name="T65" fmla="*/ 48 h 1690"/>
                <a:gd name="T66" fmla="*/ 33 w 1062"/>
                <a:gd name="T67" fmla="*/ 51 h 1690"/>
                <a:gd name="T68" fmla="*/ 29 w 1062"/>
                <a:gd name="T69" fmla="*/ 53 h 1690"/>
                <a:gd name="T70" fmla="*/ 27 w 1062"/>
                <a:gd name="T71" fmla="*/ 53 h 1690"/>
                <a:gd name="T72" fmla="*/ 24 w 1062"/>
                <a:gd name="T73" fmla="*/ 52 h 1690"/>
                <a:gd name="T74" fmla="*/ 23 w 1062"/>
                <a:gd name="T75" fmla="*/ 51 h 1690"/>
                <a:gd name="T76" fmla="*/ 22 w 1062"/>
                <a:gd name="T77" fmla="*/ 49 h 1690"/>
                <a:gd name="T78" fmla="*/ 20 w 1062"/>
                <a:gd name="T79" fmla="*/ 46 h 1690"/>
                <a:gd name="T80" fmla="*/ 20 w 1062"/>
                <a:gd name="T81" fmla="*/ 44 h 1690"/>
                <a:gd name="T82" fmla="*/ 17 w 1062"/>
                <a:gd name="T83" fmla="*/ 39 h 1690"/>
                <a:gd name="T84" fmla="*/ 12 w 1062"/>
                <a:gd name="T85" fmla="*/ 35 h 1690"/>
                <a:gd name="T86" fmla="*/ 11 w 1062"/>
                <a:gd name="T87" fmla="*/ 41 h 1690"/>
                <a:gd name="T88" fmla="*/ 11 w 1062"/>
                <a:gd name="T89" fmla="*/ 40 h 1690"/>
                <a:gd name="T90" fmla="*/ 11 w 1062"/>
                <a:gd name="T91" fmla="*/ 34 h 1690"/>
                <a:gd name="T92" fmla="*/ 10 w 1062"/>
                <a:gd name="T93" fmla="*/ 38 h 1690"/>
                <a:gd name="T94" fmla="*/ 10 w 1062"/>
                <a:gd name="T95" fmla="*/ 26 h 1690"/>
                <a:gd name="T96" fmla="*/ 10 w 1062"/>
                <a:gd name="T97" fmla="*/ 19 h 1690"/>
                <a:gd name="T98" fmla="*/ 5 w 1062"/>
                <a:gd name="T99" fmla="*/ 13 h 1690"/>
                <a:gd name="T100" fmla="*/ 6 w 1062"/>
                <a:gd name="T101" fmla="*/ 13 h 1690"/>
                <a:gd name="T102" fmla="*/ 10 w 1062"/>
                <a:gd name="T103" fmla="*/ 18 h 1690"/>
                <a:gd name="T104" fmla="*/ 15 w 1062"/>
                <a:gd name="T105" fmla="*/ 18 h 1690"/>
                <a:gd name="T106" fmla="*/ 11 w 1062"/>
                <a:gd name="T107" fmla="*/ 24 h 1690"/>
                <a:gd name="T108" fmla="*/ 17 w 1062"/>
                <a:gd name="T109" fmla="*/ 28 h 1690"/>
                <a:gd name="T110" fmla="*/ 17 w 1062"/>
                <a:gd name="T111" fmla="*/ 21 h 1690"/>
                <a:gd name="T112" fmla="*/ 17 w 1062"/>
                <a:gd name="T113" fmla="*/ 15 h 1690"/>
                <a:gd name="T114" fmla="*/ 13 w 1062"/>
                <a:gd name="T115" fmla="*/ 11 h 1690"/>
                <a:gd name="T116" fmla="*/ 7 w 1062"/>
                <a:gd name="T117" fmla="*/ 5 h 1690"/>
                <a:gd name="T118" fmla="*/ 1 w 1062"/>
                <a:gd name="T119" fmla="*/ 1 h 1690"/>
                <a:gd name="T120" fmla="*/ 1 w 1062"/>
                <a:gd name="T121" fmla="*/ 0 h 169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62"/>
                <a:gd name="T184" fmla="*/ 0 h 1690"/>
                <a:gd name="T185" fmla="*/ 1062 w 1062"/>
                <a:gd name="T186" fmla="*/ 1690 h 169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62" h="1690">
                  <a:moveTo>
                    <a:pt x="30" y="0"/>
                  </a:moveTo>
                  <a:lnTo>
                    <a:pt x="78" y="32"/>
                  </a:lnTo>
                  <a:lnTo>
                    <a:pt x="166" y="80"/>
                  </a:lnTo>
                  <a:lnTo>
                    <a:pt x="248" y="114"/>
                  </a:lnTo>
                  <a:lnTo>
                    <a:pt x="393" y="167"/>
                  </a:lnTo>
                  <a:lnTo>
                    <a:pt x="449" y="326"/>
                  </a:lnTo>
                  <a:lnTo>
                    <a:pt x="496" y="426"/>
                  </a:lnTo>
                  <a:lnTo>
                    <a:pt x="559" y="508"/>
                  </a:lnTo>
                  <a:lnTo>
                    <a:pt x="542" y="560"/>
                  </a:lnTo>
                  <a:lnTo>
                    <a:pt x="564" y="636"/>
                  </a:lnTo>
                  <a:lnTo>
                    <a:pt x="620" y="749"/>
                  </a:lnTo>
                  <a:lnTo>
                    <a:pt x="691" y="866"/>
                  </a:lnTo>
                  <a:lnTo>
                    <a:pt x="745" y="892"/>
                  </a:lnTo>
                  <a:lnTo>
                    <a:pt x="859" y="1043"/>
                  </a:lnTo>
                  <a:lnTo>
                    <a:pt x="916" y="1176"/>
                  </a:lnTo>
                  <a:lnTo>
                    <a:pt x="962" y="1295"/>
                  </a:lnTo>
                  <a:lnTo>
                    <a:pt x="995" y="1387"/>
                  </a:lnTo>
                  <a:lnTo>
                    <a:pt x="895" y="1147"/>
                  </a:lnTo>
                  <a:lnTo>
                    <a:pt x="841" y="1058"/>
                  </a:lnTo>
                  <a:lnTo>
                    <a:pt x="732" y="933"/>
                  </a:lnTo>
                  <a:lnTo>
                    <a:pt x="534" y="959"/>
                  </a:lnTo>
                  <a:lnTo>
                    <a:pt x="507" y="1018"/>
                  </a:lnTo>
                  <a:lnTo>
                    <a:pt x="589" y="1124"/>
                  </a:lnTo>
                  <a:lnTo>
                    <a:pt x="671" y="1131"/>
                  </a:lnTo>
                  <a:lnTo>
                    <a:pt x="624" y="1211"/>
                  </a:lnTo>
                  <a:lnTo>
                    <a:pt x="695" y="1188"/>
                  </a:lnTo>
                  <a:lnTo>
                    <a:pt x="765" y="1262"/>
                  </a:lnTo>
                  <a:lnTo>
                    <a:pt x="725" y="1262"/>
                  </a:lnTo>
                  <a:lnTo>
                    <a:pt x="765" y="1353"/>
                  </a:lnTo>
                  <a:lnTo>
                    <a:pt x="798" y="1337"/>
                  </a:lnTo>
                  <a:lnTo>
                    <a:pt x="845" y="1315"/>
                  </a:lnTo>
                  <a:lnTo>
                    <a:pt x="876" y="1328"/>
                  </a:lnTo>
                  <a:lnTo>
                    <a:pt x="845" y="1325"/>
                  </a:lnTo>
                  <a:lnTo>
                    <a:pt x="789" y="1361"/>
                  </a:lnTo>
                  <a:lnTo>
                    <a:pt x="749" y="1383"/>
                  </a:lnTo>
                  <a:lnTo>
                    <a:pt x="695" y="1402"/>
                  </a:lnTo>
                  <a:lnTo>
                    <a:pt x="664" y="1450"/>
                  </a:lnTo>
                  <a:lnTo>
                    <a:pt x="711" y="1502"/>
                  </a:lnTo>
                  <a:lnTo>
                    <a:pt x="728" y="1459"/>
                  </a:lnTo>
                  <a:lnTo>
                    <a:pt x="759" y="1402"/>
                  </a:lnTo>
                  <a:lnTo>
                    <a:pt x="735" y="1481"/>
                  </a:lnTo>
                  <a:lnTo>
                    <a:pt x="732" y="1511"/>
                  </a:lnTo>
                  <a:lnTo>
                    <a:pt x="780" y="1543"/>
                  </a:lnTo>
                  <a:lnTo>
                    <a:pt x="834" y="1493"/>
                  </a:lnTo>
                  <a:lnTo>
                    <a:pt x="865" y="1436"/>
                  </a:lnTo>
                  <a:lnTo>
                    <a:pt x="841" y="1498"/>
                  </a:lnTo>
                  <a:lnTo>
                    <a:pt x="810" y="1548"/>
                  </a:lnTo>
                  <a:lnTo>
                    <a:pt x="852" y="1581"/>
                  </a:lnTo>
                  <a:lnTo>
                    <a:pt x="876" y="1564"/>
                  </a:lnTo>
                  <a:lnTo>
                    <a:pt x="912" y="1511"/>
                  </a:lnTo>
                  <a:lnTo>
                    <a:pt x="936" y="1453"/>
                  </a:lnTo>
                  <a:lnTo>
                    <a:pt x="924" y="1514"/>
                  </a:lnTo>
                  <a:lnTo>
                    <a:pt x="912" y="1555"/>
                  </a:lnTo>
                  <a:lnTo>
                    <a:pt x="902" y="1584"/>
                  </a:lnTo>
                  <a:lnTo>
                    <a:pt x="956" y="1611"/>
                  </a:lnTo>
                  <a:lnTo>
                    <a:pt x="983" y="1608"/>
                  </a:lnTo>
                  <a:lnTo>
                    <a:pt x="1011" y="1548"/>
                  </a:lnTo>
                  <a:lnTo>
                    <a:pt x="1018" y="1506"/>
                  </a:lnTo>
                  <a:lnTo>
                    <a:pt x="1011" y="1556"/>
                  </a:lnTo>
                  <a:lnTo>
                    <a:pt x="991" y="1608"/>
                  </a:lnTo>
                  <a:lnTo>
                    <a:pt x="1035" y="1608"/>
                  </a:lnTo>
                  <a:lnTo>
                    <a:pt x="1048" y="1569"/>
                  </a:lnTo>
                  <a:lnTo>
                    <a:pt x="1052" y="1493"/>
                  </a:lnTo>
                  <a:lnTo>
                    <a:pt x="1027" y="1464"/>
                  </a:lnTo>
                  <a:lnTo>
                    <a:pt x="1058" y="1489"/>
                  </a:lnTo>
                  <a:lnTo>
                    <a:pt x="1062" y="1528"/>
                  </a:lnTo>
                  <a:lnTo>
                    <a:pt x="1058" y="1584"/>
                  </a:lnTo>
                  <a:lnTo>
                    <a:pt x="1044" y="1625"/>
                  </a:lnTo>
                  <a:lnTo>
                    <a:pt x="983" y="1676"/>
                  </a:lnTo>
                  <a:lnTo>
                    <a:pt x="951" y="1673"/>
                  </a:lnTo>
                  <a:lnTo>
                    <a:pt x="912" y="1690"/>
                  </a:lnTo>
                  <a:lnTo>
                    <a:pt x="869" y="1681"/>
                  </a:lnTo>
                  <a:lnTo>
                    <a:pt x="816" y="1673"/>
                  </a:lnTo>
                  <a:lnTo>
                    <a:pt x="785" y="1664"/>
                  </a:lnTo>
                  <a:lnTo>
                    <a:pt x="772" y="1620"/>
                  </a:lnTo>
                  <a:lnTo>
                    <a:pt x="741" y="1620"/>
                  </a:lnTo>
                  <a:lnTo>
                    <a:pt x="711" y="1581"/>
                  </a:lnTo>
                  <a:lnTo>
                    <a:pt x="711" y="1543"/>
                  </a:lnTo>
                  <a:lnTo>
                    <a:pt x="682" y="1506"/>
                  </a:lnTo>
                  <a:lnTo>
                    <a:pt x="651" y="1468"/>
                  </a:lnTo>
                  <a:lnTo>
                    <a:pt x="647" y="1428"/>
                  </a:lnTo>
                  <a:lnTo>
                    <a:pt x="661" y="1402"/>
                  </a:lnTo>
                  <a:lnTo>
                    <a:pt x="594" y="1295"/>
                  </a:lnTo>
                  <a:lnTo>
                    <a:pt x="538" y="1242"/>
                  </a:lnTo>
                  <a:lnTo>
                    <a:pt x="516" y="1198"/>
                  </a:lnTo>
                  <a:lnTo>
                    <a:pt x="400" y="1113"/>
                  </a:lnTo>
                  <a:lnTo>
                    <a:pt x="389" y="1207"/>
                  </a:lnTo>
                  <a:lnTo>
                    <a:pt x="381" y="1295"/>
                  </a:lnTo>
                  <a:lnTo>
                    <a:pt x="381" y="1348"/>
                  </a:lnTo>
                  <a:lnTo>
                    <a:pt x="372" y="1255"/>
                  </a:lnTo>
                  <a:lnTo>
                    <a:pt x="376" y="1151"/>
                  </a:lnTo>
                  <a:lnTo>
                    <a:pt x="381" y="1067"/>
                  </a:lnTo>
                  <a:lnTo>
                    <a:pt x="345" y="1004"/>
                  </a:lnTo>
                  <a:lnTo>
                    <a:pt x="345" y="1211"/>
                  </a:lnTo>
                  <a:lnTo>
                    <a:pt x="327" y="1018"/>
                  </a:lnTo>
                  <a:lnTo>
                    <a:pt x="321" y="831"/>
                  </a:lnTo>
                  <a:lnTo>
                    <a:pt x="327" y="687"/>
                  </a:lnTo>
                  <a:lnTo>
                    <a:pt x="321" y="582"/>
                  </a:lnTo>
                  <a:lnTo>
                    <a:pt x="310" y="459"/>
                  </a:lnTo>
                  <a:lnTo>
                    <a:pt x="185" y="447"/>
                  </a:lnTo>
                  <a:lnTo>
                    <a:pt x="262" y="383"/>
                  </a:lnTo>
                  <a:lnTo>
                    <a:pt x="210" y="443"/>
                  </a:lnTo>
                  <a:lnTo>
                    <a:pt x="317" y="451"/>
                  </a:lnTo>
                  <a:lnTo>
                    <a:pt x="336" y="570"/>
                  </a:lnTo>
                  <a:lnTo>
                    <a:pt x="437" y="570"/>
                  </a:lnTo>
                  <a:lnTo>
                    <a:pt x="485" y="551"/>
                  </a:lnTo>
                  <a:lnTo>
                    <a:pt x="459" y="615"/>
                  </a:lnTo>
                  <a:lnTo>
                    <a:pt x="383" y="749"/>
                  </a:lnTo>
                  <a:lnTo>
                    <a:pt x="449" y="722"/>
                  </a:lnTo>
                  <a:lnTo>
                    <a:pt x="564" y="904"/>
                  </a:lnTo>
                  <a:lnTo>
                    <a:pt x="682" y="892"/>
                  </a:lnTo>
                  <a:lnTo>
                    <a:pt x="554" y="660"/>
                  </a:lnTo>
                  <a:lnTo>
                    <a:pt x="520" y="556"/>
                  </a:lnTo>
                  <a:lnTo>
                    <a:pt x="542" y="508"/>
                  </a:lnTo>
                  <a:lnTo>
                    <a:pt x="480" y="430"/>
                  </a:lnTo>
                  <a:lnTo>
                    <a:pt x="427" y="326"/>
                  </a:lnTo>
                  <a:lnTo>
                    <a:pt x="383" y="189"/>
                  </a:lnTo>
                  <a:lnTo>
                    <a:pt x="235" y="132"/>
                  </a:lnTo>
                  <a:lnTo>
                    <a:pt x="114" y="72"/>
                  </a:lnTo>
                  <a:lnTo>
                    <a:pt x="30" y="18"/>
                  </a:lnTo>
                  <a:lnTo>
                    <a:pt x="0" y="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00" name="Freeform 88"/>
            <p:cNvSpPr>
              <a:spLocks/>
            </p:cNvSpPr>
            <p:nvPr/>
          </p:nvSpPr>
          <p:spPr bwMode="auto">
            <a:xfrm>
              <a:off x="3325" y="3256"/>
              <a:ext cx="120" cy="142"/>
            </a:xfrm>
            <a:custGeom>
              <a:avLst/>
              <a:gdLst>
                <a:gd name="T0" fmla="*/ 0 w 241"/>
                <a:gd name="T1" fmla="*/ 1 h 283"/>
                <a:gd name="T2" fmla="*/ 2 w 241"/>
                <a:gd name="T3" fmla="*/ 3 h 283"/>
                <a:gd name="T4" fmla="*/ 4 w 241"/>
                <a:gd name="T5" fmla="*/ 6 h 283"/>
                <a:gd name="T6" fmla="*/ 6 w 241"/>
                <a:gd name="T7" fmla="*/ 8 h 283"/>
                <a:gd name="T8" fmla="*/ 7 w 241"/>
                <a:gd name="T9" fmla="*/ 9 h 283"/>
                <a:gd name="T10" fmla="*/ 6 w 241"/>
                <a:gd name="T11" fmla="*/ 7 h 283"/>
                <a:gd name="T12" fmla="*/ 4 w 241"/>
                <a:gd name="T13" fmla="*/ 4 h 283"/>
                <a:gd name="T14" fmla="*/ 3 w 241"/>
                <a:gd name="T15" fmla="*/ 3 h 283"/>
                <a:gd name="T16" fmla="*/ 1 w 241"/>
                <a:gd name="T17" fmla="*/ 1 h 283"/>
                <a:gd name="T18" fmla="*/ 0 w 241"/>
                <a:gd name="T19" fmla="*/ 0 h 283"/>
                <a:gd name="T20" fmla="*/ 0 w 241"/>
                <a:gd name="T21" fmla="*/ 1 h 2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1"/>
                <a:gd name="T34" fmla="*/ 0 h 283"/>
                <a:gd name="T35" fmla="*/ 241 w 241"/>
                <a:gd name="T36" fmla="*/ 283 h 28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1" h="283">
                  <a:moveTo>
                    <a:pt x="0" y="5"/>
                  </a:moveTo>
                  <a:lnTo>
                    <a:pt x="75" y="77"/>
                  </a:lnTo>
                  <a:lnTo>
                    <a:pt x="158" y="165"/>
                  </a:lnTo>
                  <a:lnTo>
                    <a:pt x="210" y="235"/>
                  </a:lnTo>
                  <a:lnTo>
                    <a:pt x="241" y="283"/>
                  </a:lnTo>
                  <a:lnTo>
                    <a:pt x="197" y="200"/>
                  </a:lnTo>
                  <a:lnTo>
                    <a:pt x="149" y="125"/>
                  </a:lnTo>
                  <a:lnTo>
                    <a:pt x="100" y="69"/>
                  </a:lnTo>
                  <a:lnTo>
                    <a:pt x="58" y="25"/>
                  </a:lnTo>
                  <a:lnTo>
                    <a:pt x="26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01" name="Freeform 89"/>
            <p:cNvSpPr>
              <a:spLocks/>
            </p:cNvSpPr>
            <p:nvPr/>
          </p:nvSpPr>
          <p:spPr bwMode="auto">
            <a:xfrm>
              <a:off x="3780" y="3922"/>
              <a:ext cx="73" cy="60"/>
            </a:xfrm>
            <a:custGeom>
              <a:avLst/>
              <a:gdLst>
                <a:gd name="T0" fmla="*/ 5 w 146"/>
                <a:gd name="T1" fmla="*/ 4 h 120"/>
                <a:gd name="T2" fmla="*/ 5 w 146"/>
                <a:gd name="T3" fmla="*/ 4 h 120"/>
                <a:gd name="T4" fmla="*/ 5 w 146"/>
                <a:gd name="T5" fmla="*/ 3 h 120"/>
                <a:gd name="T6" fmla="*/ 3 w 146"/>
                <a:gd name="T7" fmla="*/ 3 h 120"/>
                <a:gd name="T8" fmla="*/ 2 w 146"/>
                <a:gd name="T9" fmla="*/ 3 h 120"/>
                <a:gd name="T10" fmla="*/ 2 w 146"/>
                <a:gd name="T11" fmla="*/ 2 h 120"/>
                <a:gd name="T12" fmla="*/ 2 w 146"/>
                <a:gd name="T13" fmla="*/ 2 h 120"/>
                <a:gd name="T14" fmla="*/ 1 w 146"/>
                <a:gd name="T15" fmla="*/ 1 h 120"/>
                <a:gd name="T16" fmla="*/ 1 w 146"/>
                <a:gd name="T17" fmla="*/ 1 h 120"/>
                <a:gd name="T18" fmla="*/ 0 w 146"/>
                <a:gd name="T19" fmla="*/ 0 h 120"/>
                <a:gd name="T20" fmla="*/ 1 w 146"/>
                <a:gd name="T21" fmla="*/ 1 h 120"/>
                <a:gd name="T22" fmla="*/ 1 w 146"/>
                <a:gd name="T23" fmla="*/ 1 h 120"/>
                <a:gd name="T24" fmla="*/ 2 w 146"/>
                <a:gd name="T25" fmla="*/ 1 h 120"/>
                <a:gd name="T26" fmla="*/ 2 w 146"/>
                <a:gd name="T27" fmla="*/ 2 h 120"/>
                <a:gd name="T28" fmla="*/ 3 w 146"/>
                <a:gd name="T29" fmla="*/ 3 h 120"/>
                <a:gd name="T30" fmla="*/ 3 w 146"/>
                <a:gd name="T31" fmla="*/ 3 h 120"/>
                <a:gd name="T32" fmla="*/ 5 w 146"/>
                <a:gd name="T33" fmla="*/ 3 h 120"/>
                <a:gd name="T34" fmla="*/ 5 w 146"/>
                <a:gd name="T35" fmla="*/ 4 h 120"/>
                <a:gd name="T36" fmla="*/ 5 w 146"/>
                <a:gd name="T37" fmla="*/ 4 h 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"/>
                <a:gd name="T58" fmla="*/ 0 h 120"/>
                <a:gd name="T59" fmla="*/ 146 w 146"/>
                <a:gd name="T60" fmla="*/ 120 h 12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" h="120">
                  <a:moveTo>
                    <a:pt x="143" y="120"/>
                  </a:moveTo>
                  <a:lnTo>
                    <a:pt x="140" y="99"/>
                  </a:lnTo>
                  <a:lnTo>
                    <a:pt x="131" y="90"/>
                  </a:lnTo>
                  <a:lnTo>
                    <a:pt x="107" y="84"/>
                  </a:lnTo>
                  <a:lnTo>
                    <a:pt x="93" y="87"/>
                  </a:lnTo>
                  <a:lnTo>
                    <a:pt x="84" y="48"/>
                  </a:lnTo>
                  <a:lnTo>
                    <a:pt x="67" y="34"/>
                  </a:lnTo>
                  <a:lnTo>
                    <a:pt x="42" y="23"/>
                  </a:lnTo>
                  <a:lnTo>
                    <a:pt x="7" y="22"/>
                  </a:lnTo>
                  <a:lnTo>
                    <a:pt x="0" y="0"/>
                  </a:lnTo>
                  <a:lnTo>
                    <a:pt x="10" y="18"/>
                  </a:lnTo>
                  <a:lnTo>
                    <a:pt x="47" y="17"/>
                  </a:lnTo>
                  <a:lnTo>
                    <a:pt x="80" y="26"/>
                  </a:lnTo>
                  <a:lnTo>
                    <a:pt x="93" y="42"/>
                  </a:lnTo>
                  <a:lnTo>
                    <a:pt x="100" y="72"/>
                  </a:lnTo>
                  <a:lnTo>
                    <a:pt x="124" y="74"/>
                  </a:lnTo>
                  <a:lnTo>
                    <a:pt x="143" y="90"/>
                  </a:lnTo>
                  <a:lnTo>
                    <a:pt x="146" y="111"/>
                  </a:lnTo>
                  <a:lnTo>
                    <a:pt x="143" y="12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02" name="Freeform 90"/>
            <p:cNvSpPr>
              <a:spLocks/>
            </p:cNvSpPr>
            <p:nvPr/>
          </p:nvSpPr>
          <p:spPr bwMode="auto">
            <a:xfrm>
              <a:off x="3377" y="3967"/>
              <a:ext cx="304" cy="141"/>
            </a:xfrm>
            <a:custGeom>
              <a:avLst/>
              <a:gdLst>
                <a:gd name="T0" fmla="*/ 1 w 607"/>
                <a:gd name="T1" fmla="*/ 6 h 283"/>
                <a:gd name="T2" fmla="*/ 1 w 607"/>
                <a:gd name="T3" fmla="*/ 7 h 283"/>
                <a:gd name="T4" fmla="*/ 3 w 607"/>
                <a:gd name="T5" fmla="*/ 7 h 283"/>
                <a:gd name="T6" fmla="*/ 4 w 607"/>
                <a:gd name="T7" fmla="*/ 7 h 283"/>
                <a:gd name="T8" fmla="*/ 7 w 607"/>
                <a:gd name="T9" fmla="*/ 7 h 283"/>
                <a:gd name="T10" fmla="*/ 11 w 607"/>
                <a:gd name="T11" fmla="*/ 8 h 283"/>
                <a:gd name="T12" fmla="*/ 12 w 607"/>
                <a:gd name="T13" fmla="*/ 8 h 283"/>
                <a:gd name="T14" fmla="*/ 13 w 607"/>
                <a:gd name="T15" fmla="*/ 7 h 283"/>
                <a:gd name="T16" fmla="*/ 13 w 607"/>
                <a:gd name="T17" fmla="*/ 7 h 283"/>
                <a:gd name="T18" fmla="*/ 13 w 607"/>
                <a:gd name="T19" fmla="*/ 6 h 283"/>
                <a:gd name="T20" fmla="*/ 11 w 607"/>
                <a:gd name="T21" fmla="*/ 5 h 283"/>
                <a:gd name="T22" fmla="*/ 13 w 607"/>
                <a:gd name="T23" fmla="*/ 6 h 283"/>
                <a:gd name="T24" fmla="*/ 14 w 607"/>
                <a:gd name="T25" fmla="*/ 6 h 283"/>
                <a:gd name="T26" fmla="*/ 15 w 607"/>
                <a:gd name="T27" fmla="*/ 5 h 283"/>
                <a:gd name="T28" fmla="*/ 15 w 607"/>
                <a:gd name="T29" fmla="*/ 5 h 283"/>
                <a:gd name="T30" fmla="*/ 15 w 607"/>
                <a:gd name="T31" fmla="*/ 4 h 283"/>
                <a:gd name="T32" fmla="*/ 14 w 607"/>
                <a:gd name="T33" fmla="*/ 4 h 283"/>
                <a:gd name="T34" fmla="*/ 11 w 607"/>
                <a:gd name="T35" fmla="*/ 2 h 283"/>
                <a:gd name="T36" fmla="*/ 15 w 607"/>
                <a:gd name="T37" fmla="*/ 4 h 283"/>
                <a:gd name="T38" fmla="*/ 16 w 607"/>
                <a:gd name="T39" fmla="*/ 4 h 283"/>
                <a:gd name="T40" fmla="*/ 15 w 607"/>
                <a:gd name="T41" fmla="*/ 4 h 283"/>
                <a:gd name="T42" fmla="*/ 15 w 607"/>
                <a:gd name="T43" fmla="*/ 5 h 283"/>
                <a:gd name="T44" fmla="*/ 15 w 607"/>
                <a:gd name="T45" fmla="*/ 5 h 283"/>
                <a:gd name="T46" fmla="*/ 15 w 607"/>
                <a:gd name="T47" fmla="*/ 5 h 283"/>
                <a:gd name="T48" fmla="*/ 15 w 607"/>
                <a:gd name="T49" fmla="*/ 6 h 283"/>
                <a:gd name="T50" fmla="*/ 16 w 607"/>
                <a:gd name="T51" fmla="*/ 6 h 283"/>
                <a:gd name="T52" fmla="*/ 16 w 607"/>
                <a:gd name="T53" fmla="*/ 6 h 283"/>
                <a:gd name="T54" fmla="*/ 17 w 607"/>
                <a:gd name="T55" fmla="*/ 5 h 283"/>
                <a:gd name="T56" fmla="*/ 16 w 607"/>
                <a:gd name="T57" fmla="*/ 2 h 283"/>
                <a:gd name="T58" fmla="*/ 16 w 607"/>
                <a:gd name="T59" fmla="*/ 2 h 283"/>
                <a:gd name="T60" fmla="*/ 11 w 607"/>
                <a:gd name="T61" fmla="*/ 0 h 283"/>
                <a:gd name="T62" fmla="*/ 16 w 607"/>
                <a:gd name="T63" fmla="*/ 2 h 283"/>
                <a:gd name="T64" fmla="*/ 17 w 607"/>
                <a:gd name="T65" fmla="*/ 2 h 283"/>
                <a:gd name="T66" fmla="*/ 18 w 607"/>
                <a:gd name="T67" fmla="*/ 4 h 283"/>
                <a:gd name="T68" fmla="*/ 19 w 607"/>
                <a:gd name="T69" fmla="*/ 4 h 283"/>
                <a:gd name="T70" fmla="*/ 19 w 607"/>
                <a:gd name="T71" fmla="*/ 4 h 283"/>
                <a:gd name="T72" fmla="*/ 19 w 607"/>
                <a:gd name="T73" fmla="*/ 4 h 283"/>
                <a:gd name="T74" fmla="*/ 18 w 607"/>
                <a:gd name="T75" fmla="*/ 4 h 283"/>
                <a:gd name="T76" fmla="*/ 17 w 607"/>
                <a:gd name="T77" fmla="*/ 3 h 283"/>
                <a:gd name="T78" fmla="*/ 17 w 607"/>
                <a:gd name="T79" fmla="*/ 6 h 283"/>
                <a:gd name="T80" fmla="*/ 17 w 607"/>
                <a:gd name="T81" fmla="*/ 6 h 283"/>
                <a:gd name="T82" fmla="*/ 16 w 607"/>
                <a:gd name="T83" fmla="*/ 6 h 283"/>
                <a:gd name="T84" fmla="*/ 15 w 607"/>
                <a:gd name="T85" fmla="*/ 7 h 283"/>
                <a:gd name="T86" fmla="*/ 15 w 607"/>
                <a:gd name="T87" fmla="*/ 7 h 283"/>
                <a:gd name="T88" fmla="*/ 14 w 607"/>
                <a:gd name="T89" fmla="*/ 7 h 283"/>
                <a:gd name="T90" fmla="*/ 14 w 607"/>
                <a:gd name="T91" fmla="*/ 7 h 283"/>
                <a:gd name="T92" fmla="*/ 13 w 607"/>
                <a:gd name="T93" fmla="*/ 8 h 283"/>
                <a:gd name="T94" fmla="*/ 12 w 607"/>
                <a:gd name="T95" fmla="*/ 8 h 283"/>
                <a:gd name="T96" fmla="*/ 12 w 607"/>
                <a:gd name="T97" fmla="*/ 8 h 283"/>
                <a:gd name="T98" fmla="*/ 11 w 607"/>
                <a:gd name="T99" fmla="*/ 8 h 283"/>
                <a:gd name="T100" fmla="*/ 9 w 607"/>
                <a:gd name="T101" fmla="*/ 8 h 283"/>
                <a:gd name="T102" fmla="*/ 6 w 607"/>
                <a:gd name="T103" fmla="*/ 8 h 283"/>
                <a:gd name="T104" fmla="*/ 4 w 607"/>
                <a:gd name="T105" fmla="*/ 8 h 283"/>
                <a:gd name="T106" fmla="*/ 3 w 607"/>
                <a:gd name="T107" fmla="*/ 8 h 283"/>
                <a:gd name="T108" fmla="*/ 2 w 607"/>
                <a:gd name="T109" fmla="*/ 7 h 283"/>
                <a:gd name="T110" fmla="*/ 1 w 607"/>
                <a:gd name="T111" fmla="*/ 7 h 283"/>
                <a:gd name="T112" fmla="*/ 1 w 607"/>
                <a:gd name="T113" fmla="*/ 7 h 283"/>
                <a:gd name="T114" fmla="*/ 0 w 607"/>
                <a:gd name="T115" fmla="*/ 6 h 283"/>
                <a:gd name="T116" fmla="*/ 1 w 607"/>
                <a:gd name="T117" fmla="*/ 6 h 28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07"/>
                <a:gd name="T178" fmla="*/ 0 h 283"/>
                <a:gd name="T179" fmla="*/ 607 w 607"/>
                <a:gd name="T180" fmla="*/ 283 h 28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07" h="283">
                  <a:moveTo>
                    <a:pt x="3" y="215"/>
                  </a:moveTo>
                  <a:lnTo>
                    <a:pt x="29" y="232"/>
                  </a:lnTo>
                  <a:lnTo>
                    <a:pt x="66" y="248"/>
                  </a:lnTo>
                  <a:lnTo>
                    <a:pt x="124" y="253"/>
                  </a:lnTo>
                  <a:lnTo>
                    <a:pt x="214" y="253"/>
                  </a:lnTo>
                  <a:lnTo>
                    <a:pt x="348" y="262"/>
                  </a:lnTo>
                  <a:lnTo>
                    <a:pt x="371" y="259"/>
                  </a:lnTo>
                  <a:lnTo>
                    <a:pt x="394" y="246"/>
                  </a:lnTo>
                  <a:lnTo>
                    <a:pt x="399" y="229"/>
                  </a:lnTo>
                  <a:lnTo>
                    <a:pt x="397" y="215"/>
                  </a:lnTo>
                  <a:lnTo>
                    <a:pt x="352" y="180"/>
                  </a:lnTo>
                  <a:lnTo>
                    <a:pt x="413" y="199"/>
                  </a:lnTo>
                  <a:lnTo>
                    <a:pt x="440" y="197"/>
                  </a:lnTo>
                  <a:lnTo>
                    <a:pt x="454" y="180"/>
                  </a:lnTo>
                  <a:lnTo>
                    <a:pt x="457" y="163"/>
                  </a:lnTo>
                  <a:lnTo>
                    <a:pt x="449" y="145"/>
                  </a:lnTo>
                  <a:lnTo>
                    <a:pt x="421" y="131"/>
                  </a:lnTo>
                  <a:lnTo>
                    <a:pt x="336" y="89"/>
                  </a:lnTo>
                  <a:lnTo>
                    <a:pt x="468" y="138"/>
                  </a:lnTo>
                  <a:lnTo>
                    <a:pt x="494" y="147"/>
                  </a:lnTo>
                  <a:lnTo>
                    <a:pt x="473" y="152"/>
                  </a:lnTo>
                  <a:lnTo>
                    <a:pt x="477" y="163"/>
                  </a:lnTo>
                  <a:lnTo>
                    <a:pt x="474" y="175"/>
                  </a:lnTo>
                  <a:lnTo>
                    <a:pt x="467" y="185"/>
                  </a:lnTo>
                  <a:lnTo>
                    <a:pt x="477" y="219"/>
                  </a:lnTo>
                  <a:lnTo>
                    <a:pt x="495" y="214"/>
                  </a:lnTo>
                  <a:lnTo>
                    <a:pt x="512" y="199"/>
                  </a:lnTo>
                  <a:lnTo>
                    <a:pt x="519" y="185"/>
                  </a:lnTo>
                  <a:lnTo>
                    <a:pt x="512" y="83"/>
                  </a:lnTo>
                  <a:lnTo>
                    <a:pt x="501" y="72"/>
                  </a:lnTo>
                  <a:lnTo>
                    <a:pt x="325" y="0"/>
                  </a:lnTo>
                  <a:lnTo>
                    <a:pt x="512" y="65"/>
                  </a:lnTo>
                  <a:lnTo>
                    <a:pt x="529" y="83"/>
                  </a:lnTo>
                  <a:lnTo>
                    <a:pt x="563" y="131"/>
                  </a:lnTo>
                  <a:lnTo>
                    <a:pt x="583" y="147"/>
                  </a:lnTo>
                  <a:lnTo>
                    <a:pt x="607" y="155"/>
                  </a:lnTo>
                  <a:lnTo>
                    <a:pt x="589" y="158"/>
                  </a:lnTo>
                  <a:lnTo>
                    <a:pt x="570" y="153"/>
                  </a:lnTo>
                  <a:lnTo>
                    <a:pt x="537" y="125"/>
                  </a:lnTo>
                  <a:lnTo>
                    <a:pt x="529" y="192"/>
                  </a:lnTo>
                  <a:lnTo>
                    <a:pt x="519" y="207"/>
                  </a:lnTo>
                  <a:lnTo>
                    <a:pt x="500" y="220"/>
                  </a:lnTo>
                  <a:lnTo>
                    <a:pt x="477" y="231"/>
                  </a:lnTo>
                  <a:lnTo>
                    <a:pt x="465" y="231"/>
                  </a:lnTo>
                  <a:lnTo>
                    <a:pt x="441" y="231"/>
                  </a:lnTo>
                  <a:lnTo>
                    <a:pt x="429" y="252"/>
                  </a:lnTo>
                  <a:lnTo>
                    <a:pt x="413" y="267"/>
                  </a:lnTo>
                  <a:lnTo>
                    <a:pt x="384" y="278"/>
                  </a:lnTo>
                  <a:lnTo>
                    <a:pt x="358" y="283"/>
                  </a:lnTo>
                  <a:lnTo>
                    <a:pt x="325" y="272"/>
                  </a:lnTo>
                  <a:lnTo>
                    <a:pt x="260" y="267"/>
                  </a:lnTo>
                  <a:lnTo>
                    <a:pt x="191" y="265"/>
                  </a:lnTo>
                  <a:lnTo>
                    <a:pt x="121" y="265"/>
                  </a:lnTo>
                  <a:lnTo>
                    <a:pt x="83" y="260"/>
                  </a:lnTo>
                  <a:lnTo>
                    <a:pt x="52" y="252"/>
                  </a:lnTo>
                  <a:lnTo>
                    <a:pt x="29" y="243"/>
                  </a:lnTo>
                  <a:lnTo>
                    <a:pt x="9" y="231"/>
                  </a:lnTo>
                  <a:lnTo>
                    <a:pt x="0" y="222"/>
                  </a:lnTo>
                  <a:lnTo>
                    <a:pt x="3" y="21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03" name="Freeform 91"/>
            <p:cNvSpPr>
              <a:spLocks/>
            </p:cNvSpPr>
            <p:nvPr/>
          </p:nvSpPr>
          <p:spPr bwMode="auto">
            <a:xfrm>
              <a:off x="3947" y="3255"/>
              <a:ext cx="160" cy="65"/>
            </a:xfrm>
            <a:custGeom>
              <a:avLst/>
              <a:gdLst>
                <a:gd name="T0" fmla="*/ 3 w 321"/>
                <a:gd name="T1" fmla="*/ 0 h 130"/>
                <a:gd name="T2" fmla="*/ 4 w 321"/>
                <a:gd name="T3" fmla="*/ 1 h 130"/>
                <a:gd name="T4" fmla="*/ 5 w 321"/>
                <a:gd name="T5" fmla="*/ 1 h 130"/>
                <a:gd name="T6" fmla="*/ 6 w 321"/>
                <a:gd name="T7" fmla="*/ 1 h 130"/>
                <a:gd name="T8" fmla="*/ 6 w 321"/>
                <a:gd name="T9" fmla="*/ 2 h 130"/>
                <a:gd name="T10" fmla="*/ 7 w 321"/>
                <a:gd name="T11" fmla="*/ 2 h 130"/>
                <a:gd name="T12" fmla="*/ 7 w 321"/>
                <a:gd name="T13" fmla="*/ 3 h 130"/>
                <a:gd name="T14" fmla="*/ 8 w 321"/>
                <a:gd name="T15" fmla="*/ 3 h 130"/>
                <a:gd name="T16" fmla="*/ 9 w 321"/>
                <a:gd name="T17" fmla="*/ 1 h 130"/>
                <a:gd name="T18" fmla="*/ 10 w 321"/>
                <a:gd name="T19" fmla="*/ 1 h 130"/>
                <a:gd name="T20" fmla="*/ 9 w 321"/>
                <a:gd name="T21" fmla="*/ 2 h 130"/>
                <a:gd name="T22" fmla="*/ 9 w 321"/>
                <a:gd name="T23" fmla="*/ 2 h 130"/>
                <a:gd name="T24" fmla="*/ 8 w 321"/>
                <a:gd name="T25" fmla="*/ 3 h 130"/>
                <a:gd name="T26" fmla="*/ 7 w 321"/>
                <a:gd name="T27" fmla="*/ 3 h 130"/>
                <a:gd name="T28" fmla="*/ 7 w 321"/>
                <a:gd name="T29" fmla="*/ 4 h 130"/>
                <a:gd name="T30" fmla="*/ 6 w 321"/>
                <a:gd name="T31" fmla="*/ 3 h 130"/>
                <a:gd name="T32" fmla="*/ 7 w 321"/>
                <a:gd name="T33" fmla="*/ 3 h 130"/>
                <a:gd name="T34" fmla="*/ 6 w 321"/>
                <a:gd name="T35" fmla="*/ 2 h 130"/>
                <a:gd name="T36" fmla="*/ 6 w 321"/>
                <a:gd name="T37" fmla="*/ 1 h 130"/>
                <a:gd name="T38" fmla="*/ 5 w 321"/>
                <a:gd name="T39" fmla="*/ 1 h 130"/>
                <a:gd name="T40" fmla="*/ 5 w 321"/>
                <a:gd name="T41" fmla="*/ 1 h 130"/>
                <a:gd name="T42" fmla="*/ 4 w 321"/>
                <a:gd name="T43" fmla="*/ 1 h 130"/>
                <a:gd name="T44" fmla="*/ 3 w 321"/>
                <a:gd name="T45" fmla="*/ 1 h 130"/>
                <a:gd name="T46" fmla="*/ 2 w 321"/>
                <a:gd name="T47" fmla="*/ 1 h 130"/>
                <a:gd name="T48" fmla="*/ 2 w 321"/>
                <a:gd name="T49" fmla="*/ 1 h 130"/>
                <a:gd name="T50" fmla="*/ 0 w 321"/>
                <a:gd name="T51" fmla="*/ 1 h 130"/>
                <a:gd name="T52" fmla="*/ 0 w 321"/>
                <a:gd name="T53" fmla="*/ 2 h 130"/>
                <a:gd name="T54" fmla="*/ 0 w 321"/>
                <a:gd name="T55" fmla="*/ 2 h 130"/>
                <a:gd name="T56" fmla="*/ 0 w 321"/>
                <a:gd name="T57" fmla="*/ 2 h 130"/>
                <a:gd name="T58" fmla="*/ 0 w 321"/>
                <a:gd name="T59" fmla="*/ 2 h 130"/>
                <a:gd name="T60" fmla="*/ 0 w 321"/>
                <a:gd name="T61" fmla="*/ 1 h 130"/>
                <a:gd name="T62" fmla="*/ 0 w 321"/>
                <a:gd name="T63" fmla="*/ 1 h 130"/>
                <a:gd name="T64" fmla="*/ 1 w 321"/>
                <a:gd name="T65" fmla="*/ 1 h 130"/>
                <a:gd name="T66" fmla="*/ 2 w 321"/>
                <a:gd name="T67" fmla="*/ 1 h 130"/>
                <a:gd name="T68" fmla="*/ 3 w 321"/>
                <a:gd name="T69" fmla="*/ 0 h 1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1"/>
                <a:gd name="T106" fmla="*/ 0 h 130"/>
                <a:gd name="T107" fmla="*/ 321 w 321"/>
                <a:gd name="T108" fmla="*/ 130 h 13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1" h="130">
                  <a:moveTo>
                    <a:pt x="101" y="0"/>
                  </a:moveTo>
                  <a:lnTo>
                    <a:pt x="134" y="5"/>
                  </a:lnTo>
                  <a:lnTo>
                    <a:pt x="168" y="14"/>
                  </a:lnTo>
                  <a:lnTo>
                    <a:pt x="197" y="34"/>
                  </a:lnTo>
                  <a:lnTo>
                    <a:pt x="222" y="65"/>
                  </a:lnTo>
                  <a:lnTo>
                    <a:pt x="235" y="92"/>
                  </a:lnTo>
                  <a:lnTo>
                    <a:pt x="242" y="108"/>
                  </a:lnTo>
                  <a:lnTo>
                    <a:pt x="277" y="108"/>
                  </a:lnTo>
                  <a:lnTo>
                    <a:pt x="297" y="62"/>
                  </a:lnTo>
                  <a:lnTo>
                    <a:pt x="321" y="62"/>
                  </a:lnTo>
                  <a:lnTo>
                    <a:pt x="319" y="75"/>
                  </a:lnTo>
                  <a:lnTo>
                    <a:pt x="303" y="82"/>
                  </a:lnTo>
                  <a:lnTo>
                    <a:pt x="284" y="113"/>
                  </a:lnTo>
                  <a:lnTo>
                    <a:pt x="244" y="124"/>
                  </a:lnTo>
                  <a:lnTo>
                    <a:pt x="235" y="130"/>
                  </a:lnTo>
                  <a:lnTo>
                    <a:pt x="222" y="113"/>
                  </a:lnTo>
                  <a:lnTo>
                    <a:pt x="228" y="102"/>
                  </a:lnTo>
                  <a:lnTo>
                    <a:pt x="216" y="72"/>
                  </a:lnTo>
                  <a:lnTo>
                    <a:pt x="200" y="49"/>
                  </a:lnTo>
                  <a:lnTo>
                    <a:pt x="180" y="34"/>
                  </a:lnTo>
                  <a:lnTo>
                    <a:pt x="164" y="27"/>
                  </a:lnTo>
                  <a:lnTo>
                    <a:pt x="136" y="24"/>
                  </a:lnTo>
                  <a:lnTo>
                    <a:pt x="108" y="24"/>
                  </a:lnTo>
                  <a:lnTo>
                    <a:pt x="90" y="24"/>
                  </a:lnTo>
                  <a:lnTo>
                    <a:pt x="76" y="25"/>
                  </a:lnTo>
                  <a:lnTo>
                    <a:pt x="19" y="55"/>
                  </a:lnTo>
                  <a:lnTo>
                    <a:pt x="18" y="71"/>
                  </a:lnTo>
                  <a:lnTo>
                    <a:pt x="20" y="92"/>
                  </a:lnTo>
                  <a:lnTo>
                    <a:pt x="9" y="80"/>
                  </a:lnTo>
                  <a:lnTo>
                    <a:pt x="0" y="65"/>
                  </a:lnTo>
                  <a:lnTo>
                    <a:pt x="0" y="51"/>
                  </a:lnTo>
                  <a:lnTo>
                    <a:pt x="5" y="46"/>
                  </a:lnTo>
                  <a:lnTo>
                    <a:pt x="49" y="25"/>
                  </a:lnTo>
                  <a:lnTo>
                    <a:pt x="85" y="5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04" name="Freeform 92"/>
            <p:cNvSpPr>
              <a:spLocks/>
            </p:cNvSpPr>
            <p:nvPr/>
          </p:nvSpPr>
          <p:spPr bwMode="auto">
            <a:xfrm>
              <a:off x="3836" y="3109"/>
              <a:ext cx="192" cy="388"/>
            </a:xfrm>
            <a:custGeom>
              <a:avLst/>
              <a:gdLst>
                <a:gd name="T0" fmla="*/ 8 w 383"/>
                <a:gd name="T1" fmla="*/ 5 h 775"/>
                <a:gd name="T2" fmla="*/ 9 w 383"/>
                <a:gd name="T3" fmla="*/ 7 h 775"/>
                <a:gd name="T4" fmla="*/ 9 w 383"/>
                <a:gd name="T5" fmla="*/ 8 h 775"/>
                <a:gd name="T6" fmla="*/ 8 w 383"/>
                <a:gd name="T7" fmla="*/ 9 h 775"/>
                <a:gd name="T8" fmla="*/ 9 w 383"/>
                <a:gd name="T9" fmla="*/ 10 h 775"/>
                <a:gd name="T10" fmla="*/ 8 w 383"/>
                <a:gd name="T11" fmla="*/ 9 h 775"/>
                <a:gd name="T12" fmla="*/ 7 w 383"/>
                <a:gd name="T13" fmla="*/ 8 h 775"/>
                <a:gd name="T14" fmla="*/ 6 w 383"/>
                <a:gd name="T15" fmla="*/ 8 h 775"/>
                <a:gd name="T16" fmla="*/ 6 w 383"/>
                <a:gd name="T17" fmla="*/ 10 h 775"/>
                <a:gd name="T18" fmla="*/ 6 w 383"/>
                <a:gd name="T19" fmla="*/ 11 h 775"/>
                <a:gd name="T20" fmla="*/ 7 w 383"/>
                <a:gd name="T21" fmla="*/ 13 h 775"/>
                <a:gd name="T22" fmla="*/ 9 w 383"/>
                <a:gd name="T23" fmla="*/ 15 h 775"/>
                <a:gd name="T24" fmla="*/ 12 w 383"/>
                <a:gd name="T25" fmla="*/ 15 h 775"/>
                <a:gd name="T26" fmla="*/ 9 w 383"/>
                <a:gd name="T27" fmla="*/ 16 h 775"/>
                <a:gd name="T28" fmla="*/ 8 w 383"/>
                <a:gd name="T29" fmla="*/ 16 h 775"/>
                <a:gd name="T30" fmla="*/ 7 w 383"/>
                <a:gd name="T31" fmla="*/ 18 h 775"/>
                <a:gd name="T32" fmla="*/ 8 w 383"/>
                <a:gd name="T33" fmla="*/ 20 h 775"/>
                <a:gd name="T34" fmla="*/ 9 w 383"/>
                <a:gd name="T35" fmla="*/ 22 h 775"/>
                <a:gd name="T36" fmla="*/ 8 w 383"/>
                <a:gd name="T37" fmla="*/ 22 h 775"/>
                <a:gd name="T38" fmla="*/ 5 w 383"/>
                <a:gd name="T39" fmla="*/ 24 h 775"/>
                <a:gd name="T40" fmla="*/ 3 w 383"/>
                <a:gd name="T41" fmla="*/ 25 h 775"/>
                <a:gd name="T42" fmla="*/ 4 w 383"/>
                <a:gd name="T43" fmla="*/ 23 h 775"/>
                <a:gd name="T44" fmla="*/ 4 w 383"/>
                <a:gd name="T45" fmla="*/ 21 h 775"/>
                <a:gd name="T46" fmla="*/ 4 w 383"/>
                <a:gd name="T47" fmla="*/ 19 h 775"/>
                <a:gd name="T48" fmla="*/ 3 w 383"/>
                <a:gd name="T49" fmla="*/ 15 h 775"/>
                <a:gd name="T50" fmla="*/ 1 w 383"/>
                <a:gd name="T51" fmla="*/ 12 h 775"/>
                <a:gd name="T52" fmla="*/ 1 w 383"/>
                <a:gd name="T53" fmla="*/ 9 h 775"/>
                <a:gd name="T54" fmla="*/ 1 w 383"/>
                <a:gd name="T55" fmla="*/ 7 h 775"/>
                <a:gd name="T56" fmla="*/ 1 w 383"/>
                <a:gd name="T57" fmla="*/ 4 h 775"/>
                <a:gd name="T58" fmla="*/ 4 w 383"/>
                <a:gd name="T59" fmla="*/ 0 h 775"/>
                <a:gd name="T60" fmla="*/ 1 w 383"/>
                <a:gd name="T61" fmla="*/ 5 h 775"/>
                <a:gd name="T62" fmla="*/ 1 w 383"/>
                <a:gd name="T63" fmla="*/ 7 h 775"/>
                <a:gd name="T64" fmla="*/ 1 w 383"/>
                <a:gd name="T65" fmla="*/ 9 h 775"/>
                <a:gd name="T66" fmla="*/ 2 w 383"/>
                <a:gd name="T67" fmla="*/ 10 h 775"/>
                <a:gd name="T68" fmla="*/ 3 w 383"/>
                <a:gd name="T69" fmla="*/ 11 h 775"/>
                <a:gd name="T70" fmla="*/ 4 w 383"/>
                <a:gd name="T71" fmla="*/ 10 h 775"/>
                <a:gd name="T72" fmla="*/ 4 w 383"/>
                <a:gd name="T73" fmla="*/ 9 h 775"/>
                <a:gd name="T74" fmla="*/ 5 w 383"/>
                <a:gd name="T75" fmla="*/ 7 h 775"/>
                <a:gd name="T76" fmla="*/ 5 w 383"/>
                <a:gd name="T77" fmla="*/ 8 h 775"/>
                <a:gd name="T78" fmla="*/ 6 w 383"/>
                <a:gd name="T79" fmla="*/ 8 h 775"/>
                <a:gd name="T80" fmla="*/ 6 w 383"/>
                <a:gd name="T81" fmla="*/ 10 h 775"/>
                <a:gd name="T82" fmla="*/ 6 w 383"/>
                <a:gd name="T83" fmla="*/ 4 h 775"/>
                <a:gd name="T84" fmla="*/ 7 w 383"/>
                <a:gd name="T85" fmla="*/ 8 h 775"/>
                <a:gd name="T86" fmla="*/ 7 w 383"/>
                <a:gd name="T87" fmla="*/ 5 h 775"/>
                <a:gd name="T88" fmla="*/ 8 w 383"/>
                <a:gd name="T89" fmla="*/ 4 h 77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83"/>
                <a:gd name="T136" fmla="*/ 0 h 775"/>
                <a:gd name="T137" fmla="*/ 383 w 383"/>
                <a:gd name="T138" fmla="*/ 775 h 77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83" h="775">
                  <a:moveTo>
                    <a:pt x="226" y="105"/>
                  </a:moveTo>
                  <a:lnTo>
                    <a:pt x="249" y="153"/>
                  </a:lnTo>
                  <a:lnTo>
                    <a:pt x="267" y="191"/>
                  </a:lnTo>
                  <a:lnTo>
                    <a:pt x="283" y="217"/>
                  </a:lnTo>
                  <a:lnTo>
                    <a:pt x="300" y="249"/>
                  </a:lnTo>
                  <a:lnTo>
                    <a:pt x="270" y="240"/>
                  </a:lnTo>
                  <a:lnTo>
                    <a:pt x="241" y="226"/>
                  </a:lnTo>
                  <a:lnTo>
                    <a:pt x="254" y="265"/>
                  </a:lnTo>
                  <a:lnTo>
                    <a:pt x="267" y="298"/>
                  </a:lnTo>
                  <a:lnTo>
                    <a:pt x="267" y="300"/>
                  </a:lnTo>
                  <a:lnTo>
                    <a:pt x="244" y="310"/>
                  </a:lnTo>
                  <a:lnTo>
                    <a:pt x="225" y="281"/>
                  </a:lnTo>
                  <a:lnTo>
                    <a:pt x="210" y="254"/>
                  </a:lnTo>
                  <a:lnTo>
                    <a:pt x="202" y="235"/>
                  </a:lnTo>
                  <a:lnTo>
                    <a:pt x="195" y="205"/>
                  </a:lnTo>
                  <a:lnTo>
                    <a:pt x="189" y="254"/>
                  </a:lnTo>
                  <a:lnTo>
                    <a:pt x="189" y="278"/>
                  </a:lnTo>
                  <a:lnTo>
                    <a:pt x="192" y="302"/>
                  </a:lnTo>
                  <a:lnTo>
                    <a:pt x="199" y="329"/>
                  </a:lnTo>
                  <a:lnTo>
                    <a:pt x="185" y="324"/>
                  </a:lnTo>
                  <a:lnTo>
                    <a:pt x="202" y="361"/>
                  </a:lnTo>
                  <a:lnTo>
                    <a:pt x="218" y="388"/>
                  </a:lnTo>
                  <a:lnTo>
                    <a:pt x="246" y="416"/>
                  </a:lnTo>
                  <a:lnTo>
                    <a:pt x="283" y="449"/>
                  </a:lnTo>
                  <a:lnTo>
                    <a:pt x="313" y="475"/>
                  </a:lnTo>
                  <a:lnTo>
                    <a:pt x="383" y="477"/>
                  </a:lnTo>
                  <a:lnTo>
                    <a:pt x="294" y="482"/>
                  </a:lnTo>
                  <a:lnTo>
                    <a:pt x="283" y="493"/>
                  </a:lnTo>
                  <a:lnTo>
                    <a:pt x="283" y="644"/>
                  </a:lnTo>
                  <a:lnTo>
                    <a:pt x="246" y="510"/>
                  </a:lnTo>
                  <a:lnTo>
                    <a:pt x="199" y="548"/>
                  </a:lnTo>
                  <a:lnTo>
                    <a:pt x="195" y="560"/>
                  </a:lnTo>
                  <a:lnTo>
                    <a:pt x="196" y="571"/>
                  </a:lnTo>
                  <a:lnTo>
                    <a:pt x="241" y="625"/>
                  </a:lnTo>
                  <a:lnTo>
                    <a:pt x="270" y="676"/>
                  </a:lnTo>
                  <a:lnTo>
                    <a:pt x="286" y="700"/>
                  </a:lnTo>
                  <a:lnTo>
                    <a:pt x="252" y="666"/>
                  </a:lnTo>
                  <a:lnTo>
                    <a:pt x="225" y="696"/>
                  </a:lnTo>
                  <a:lnTo>
                    <a:pt x="191" y="724"/>
                  </a:lnTo>
                  <a:lnTo>
                    <a:pt x="159" y="738"/>
                  </a:lnTo>
                  <a:lnTo>
                    <a:pt x="105" y="761"/>
                  </a:lnTo>
                  <a:lnTo>
                    <a:pt x="71" y="775"/>
                  </a:lnTo>
                  <a:lnTo>
                    <a:pt x="102" y="749"/>
                  </a:lnTo>
                  <a:lnTo>
                    <a:pt x="115" y="736"/>
                  </a:lnTo>
                  <a:lnTo>
                    <a:pt x="125" y="704"/>
                  </a:lnTo>
                  <a:lnTo>
                    <a:pt x="127" y="666"/>
                  </a:lnTo>
                  <a:lnTo>
                    <a:pt x="127" y="637"/>
                  </a:lnTo>
                  <a:lnTo>
                    <a:pt x="120" y="592"/>
                  </a:lnTo>
                  <a:lnTo>
                    <a:pt x="101" y="540"/>
                  </a:lnTo>
                  <a:lnTo>
                    <a:pt x="67" y="460"/>
                  </a:lnTo>
                  <a:lnTo>
                    <a:pt x="39" y="400"/>
                  </a:lnTo>
                  <a:lnTo>
                    <a:pt x="22" y="358"/>
                  </a:lnTo>
                  <a:lnTo>
                    <a:pt x="6" y="314"/>
                  </a:lnTo>
                  <a:lnTo>
                    <a:pt x="1" y="273"/>
                  </a:lnTo>
                  <a:lnTo>
                    <a:pt x="0" y="230"/>
                  </a:lnTo>
                  <a:lnTo>
                    <a:pt x="4" y="194"/>
                  </a:lnTo>
                  <a:lnTo>
                    <a:pt x="17" y="150"/>
                  </a:lnTo>
                  <a:lnTo>
                    <a:pt x="29" y="111"/>
                  </a:lnTo>
                  <a:lnTo>
                    <a:pt x="57" y="60"/>
                  </a:lnTo>
                  <a:lnTo>
                    <a:pt x="97" y="0"/>
                  </a:lnTo>
                  <a:lnTo>
                    <a:pt x="51" y="78"/>
                  </a:lnTo>
                  <a:lnTo>
                    <a:pt x="29" y="133"/>
                  </a:lnTo>
                  <a:lnTo>
                    <a:pt x="20" y="167"/>
                  </a:lnTo>
                  <a:lnTo>
                    <a:pt x="17" y="206"/>
                  </a:lnTo>
                  <a:lnTo>
                    <a:pt x="17" y="235"/>
                  </a:lnTo>
                  <a:lnTo>
                    <a:pt x="20" y="270"/>
                  </a:lnTo>
                  <a:lnTo>
                    <a:pt x="42" y="235"/>
                  </a:lnTo>
                  <a:lnTo>
                    <a:pt x="47" y="302"/>
                  </a:lnTo>
                  <a:lnTo>
                    <a:pt x="70" y="281"/>
                  </a:lnTo>
                  <a:lnTo>
                    <a:pt x="83" y="339"/>
                  </a:lnTo>
                  <a:lnTo>
                    <a:pt x="110" y="275"/>
                  </a:lnTo>
                  <a:lnTo>
                    <a:pt x="110" y="318"/>
                  </a:lnTo>
                  <a:lnTo>
                    <a:pt x="117" y="302"/>
                  </a:lnTo>
                  <a:lnTo>
                    <a:pt x="127" y="283"/>
                  </a:lnTo>
                  <a:lnTo>
                    <a:pt x="133" y="254"/>
                  </a:lnTo>
                  <a:lnTo>
                    <a:pt x="141" y="211"/>
                  </a:lnTo>
                  <a:lnTo>
                    <a:pt x="146" y="188"/>
                  </a:lnTo>
                  <a:lnTo>
                    <a:pt x="149" y="230"/>
                  </a:lnTo>
                  <a:lnTo>
                    <a:pt x="151" y="259"/>
                  </a:lnTo>
                  <a:lnTo>
                    <a:pt x="162" y="226"/>
                  </a:lnTo>
                  <a:lnTo>
                    <a:pt x="165" y="263"/>
                  </a:lnTo>
                  <a:lnTo>
                    <a:pt x="174" y="300"/>
                  </a:lnTo>
                  <a:lnTo>
                    <a:pt x="174" y="198"/>
                  </a:lnTo>
                  <a:lnTo>
                    <a:pt x="178" y="121"/>
                  </a:lnTo>
                  <a:lnTo>
                    <a:pt x="195" y="178"/>
                  </a:lnTo>
                  <a:lnTo>
                    <a:pt x="218" y="235"/>
                  </a:lnTo>
                  <a:lnTo>
                    <a:pt x="225" y="193"/>
                  </a:lnTo>
                  <a:lnTo>
                    <a:pt x="221" y="148"/>
                  </a:lnTo>
                  <a:lnTo>
                    <a:pt x="215" y="85"/>
                  </a:lnTo>
                  <a:lnTo>
                    <a:pt x="226" y="10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05" name="Freeform 93"/>
            <p:cNvSpPr>
              <a:spLocks/>
            </p:cNvSpPr>
            <p:nvPr/>
          </p:nvSpPr>
          <p:spPr bwMode="auto">
            <a:xfrm>
              <a:off x="3859" y="3044"/>
              <a:ext cx="372" cy="435"/>
            </a:xfrm>
            <a:custGeom>
              <a:avLst/>
              <a:gdLst>
                <a:gd name="T0" fmla="*/ 2 w 742"/>
                <a:gd name="T1" fmla="*/ 5 h 868"/>
                <a:gd name="T2" fmla="*/ 1 w 742"/>
                <a:gd name="T3" fmla="*/ 8 h 868"/>
                <a:gd name="T4" fmla="*/ 0 w 742"/>
                <a:gd name="T5" fmla="*/ 10 h 868"/>
                <a:gd name="T6" fmla="*/ 1 w 742"/>
                <a:gd name="T7" fmla="*/ 10 h 868"/>
                <a:gd name="T8" fmla="*/ 2 w 742"/>
                <a:gd name="T9" fmla="*/ 11 h 868"/>
                <a:gd name="T10" fmla="*/ 3 w 742"/>
                <a:gd name="T11" fmla="*/ 8 h 868"/>
                <a:gd name="T12" fmla="*/ 4 w 742"/>
                <a:gd name="T13" fmla="*/ 10 h 868"/>
                <a:gd name="T14" fmla="*/ 5 w 742"/>
                <a:gd name="T15" fmla="*/ 10 h 868"/>
                <a:gd name="T16" fmla="*/ 6 w 742"/>
                <a:gd name="T17" fmla="*/ 10 h 868"/>
                <a:gd name="T18" fmla="*/ 8 w 742"/>
                <a:gd name="T19" fmla="*/ 9 h 868"/>
                <a:gd name="T20" fmla="*/ 11 w 742"/>
                <a:gd name="T21" fmla="*/ 11 h 868"/>
                <a:gd name="T22" fmla="*/ 12 w 742"/>
                <a:gd name="T23" fmla="*/ 10 h 868"/>
                <a:gd name="T24" fmla="*/ 11 w 742"/>
                <a:gd name="T25" fmla="*/ 9 h 868"/>
                <a:gd name="T26" fmla="*/ 11 w 742"/>
                <a:gd name="T27" fmla="*/ 8 h 868"/>
                <a:gd name="T28" fmla="*/ 14 w 742"/>
                <a:gd name="T29" fmla="*/ 9 h 868"/>
                <a:gd name="T30" fmla="*/ 14 w 742"/>
                <a:gd name="T31" fmla="*/ 9 h 868"/>
                <a:gd name="T32" fmla="*/ 17 w 742"/>
                <a:gd name="T33" fmla="*/ 9 h 868"/>
                <a:gd name="T34" fmla="*/ 19 w 742"/>
                <a:gd name="T35" fmla="*/ 11 h 868"/>
                <a:gd name="T36" fmla="*/ 22 w 742"/>
                <a:gd name="T37" fmla="*/ 16 h 868"/>
                <a:gd name="T38" fmla="*/ 22 w 742"/>
                <a:gd name="T39" fmla="*/ 18 h 868"/>
                <a:gd name="T40" fmla="*/ 20 w 742"/>
                <a:gd name="T41" fmla="*/ 21 h 868"/>
                <a:gd name="T42" fmla="*/ 18 w 742"/>
                <a:gd name="T43" fmla="*/ 23 h 868"/>
                <a:gd name="T44" fmla="*/ 19 w 742"/>
                <a:gd name="T45" fmla="*/ 23 h 868"/>
                <a:gd name="T46" fmla="*/ 21 w 742"/>
                <a:gd name="T47" fmla="*/ 22 h 868"/>
                <a:gd name="T48" fmla="*/ 22 w 742"/>
                <a:gd name="T49" fmla="*/ 19 h 868"/>
                <a:gd name="T50" fmla="*/ 22 w 742"/>
                <a:gd name="T51" fmla="*/ 18 h 868"/>
                <a:gd name="T52" fmla="*/ 23 w 742"/>
                <a:gd name="T53" fmla="*/ 22 h 868"/>
                <a:gd name="T54" fmla="*/ 22 w 742"/>
                <a:gd name="T55" fmla="*/ 26 h 868"/>
                <a:gd name="T56" fmla="*/ 20 w 742"/>
                <a:gd name="T57" fmla="*/ 28 h 868"/>
                <a:gd name="T58" fmla="*/ 22 w 742"/>
                <a:gd name="T59" fmla="*/ 26 h 868"/>
                <a:gd name="T60" fmla="*/ 23 w 742"/>
                <a:gd name="T61" fmla="*/ 24 h 868"/>
                <a:gd name="T62" fmla="*/ 24 w 742"/>
                <a:gd name="T63" fmla="*/ 22 h 868"/>
                <a:gd name="T64" fmla="*/ 24 w 742"/>
                <a:gd name="T65" fmla="*/ 20 h 868"/>
                <a:gd name="T66" fmla="*/ 21 w 742"/>
                <a:gd name="T67" fmla="*/ 13 h 868"/>
                <a:gd name="T68" fmla="*/ 20 w 742"/>
                <a:gd name="T69" fmla="*/ 9 h 868"/>
                <a:gd name="T70" fmla="*/ 21 w 742"/>
                <a:gd name="T71" fmla="*/ 11 h 868"/>
                <a:gd name="T72" fmla="*/ 22 w 742"/>
                <a:gd name="T73" fmla="*/ 12 h 868"/>
                <a:gd name="T74" fmla="*/ 22 w 742"/>
                <a:gd name="T75" fmla="*/ 9 h 868"/>
                <a:gd name="T76" fmla="*/ 20 w 742"/>
                <a:gd name="T77" fmla="*/ 5 h 868"/>
                <a:gd name="T78" fmla="*/ 17 w 742"/>
                <a:gd name="T79" fmla="*/ 2 h 868"/>
                <a:gd name="T80" fmla="*/ 14 w 742"/>
                <a:gd name="T81" fmla="*/ 1 h 868"/>
                <a:gd name="T82" fmla="*/ 10 w 742"/>
                <a:gd name="T83" fmla="*/ 0 h 868"/>
                <a:gd name="T84" fmla="*/ 13 w 742"/>
                <a:gd name="T85" fmla="*/ 1 h 868"/>
                <a:gd name="T86" fmla="*/ 13 w 742"/>
                <a:gd name="T87" fmla="*/ 3 h 868"/>
                <a:gd name="T88" fmla="*/ 13 w 742"/>
                <a:gd name="T89" fmla="*/ 3 h 868"/>
                <a:gd name="T90" fmla="*/ 15 w 742"/>
                <a:gd name="T91" fmla="*/ 5 h 868"/>
                <a:gd name="T92" fmla="*/ 15 w 742"/>
                <a:gd name="T93" fmla="*/ 6 h 868"/>
                <a:gd name="T94" fmla="*/ 12 w 742"/>
                <a:gd name="T95" fmla="*/ 6 h 868"/>
                <a:gd name="T96" fmla="*/ 13 w 742"/>
                <a:gd name="T97" fmla="*/ 7 h 868"/>
                <a:gd name="T98" fmla="*/ 11 w 742"/>
                <a:gd name="T99" fmla="*/ 7 h 868"/>
                <a:gd name="T100" fmla="*/ 9 w 742"/>
                <a:gd name="T101" fmla="*/ 6 h 868"/>
                <a:gd name="T102" fmla="*/ 10 w 742"/>
                <a:gd name="T103" fmla="*/ 5 h 868"/>
                <a:gd name="T104" fmla="*/ 10 w 742"/>
                <a:gd name="T105" fmla="*/ 4 h 868"/>
                <a:gd name="T106" fmla="*/ 9 w 742"/>
                <a:gd name="T107" fmla="*/ 3 h 868"/>
                <a:gd name="T108" fmla="*/ 9 w 742"/>
                <a:gd name="T109" fmla="*/ 2 h 868"/>
                <a:gd name="T110" fmla="*/ 9 w 742"/>
                <a:gd name="T111" fmla="*/ 2 h 868"/>
                <a:gd name="T112" fmla="*/ 7 w 742"/>
                <a:gd name="T113" fmla="*/ 2 h 868"/>
                <a:gd name="T114" fmla="*/ 9 w 742"/>
                <a:gd name="T115" fmla="*/ 0 h 868"/>
                <a:gd name="T116" fmla="*/ 6 w 742"/>
                <a:gd name="T117" fmla="*/ 1 h 868"/>
                <a:gd name="T118" fmla="*/ 4 w 742"/>
                <a:gd name="T119" fmla="*/ 3 h 868"/>
                <a:gd name="T120" fmla="*/ 3 w 742"/>
                <a:gd name="T121" fmla="*/ 4 h 86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42"/>
                <a:gd name="T184" fmla="*/ 0 h 868"/>
                <a:gd name="T185" fmla="*/ 742 w 742"/>
                <a:gd name="T186" fmla="*/ 868 h 86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42" h="868">
                  <a:moveTo>
                    <a:pt x="69" y="109"/>
                  </a:moveTo>
                  <a:lnTo>
                    <a:pt x="37" y="151"/>
                  </a:lnTo>
                  <a:lnTo>
                    <a:pt x="20" y="196"/>
                  </a:lnTo>
                  <a:lnTo>
                    <a:pt x="4" y="251"/>
                  </a:lnTo>
                  <a:lnTo>
                    <a:pt x="0" y="285"/>
                  </a:lnTo>
                  <a:lnTo>
                    <a:pt x="0" y="316"/>
                  </a:lnTo>
                  <a:lnTo>
                    <a:pt x="0" y="340"/>
                  </a:lnTo>
                  <a:lnTo>
                    <a:pt x="28" y="306"/>
                  </a:lnTo>
                  <a:lnTo>
                    <a:pt x="40" y="360"/>
                  </a:lnTo>
                  <a:lnTo>
                    <a:pt x="51" y="328"/>
                  </a:lnTo>
                  <a:lnTo>
                    <a:pt x="64" y="290"/>
                  </a:lnTo>
                  <a:lnTo>
                    <a:pt x="81" y="241"/>
                  </a:lnTo>
                  <a:lnTo>
                    <a:pt x="95" y="274"/>
                  </a:lnTo>
                  <a:lnTo>
                    <a:pt x="107" y="318"/>
                  </a:lnTo>
                  <a:lnTo>
                    <a:pt x="119" y="280"/>
                  </a:lnTo>
                  <a:lnTo>
                    <a:pt x="146" y="318"/>
                  </a:lnTo>
                  <a:lnTo>
                    <a:pt x="180" y="384"/>
                  </a:lnTo>
                  <a:lnTo>
                    <a:pt x="190" y="302"/>
                  </a:lnTo>
                  <a:lnTo>
                    <a:pt x="190" y="258"/>
                  </a:lnTo>
                  <a:lnTo>
                    <a:pt x="234" y="278"/>
                  </a:lnTo>
                  <a:lnTo>
                    <a:pt x="293" y="318"/>
                  </a:lnTo>
                  <a:lnTo>
                    <a:pt x="333" y="347"/>
                  </a:lnTo>
                  <a:lnTo>
                    <a:pt x="341" y="310"/>
                  </a:lnTo>
                  <a:lnTo>
                    <a:pt x="383" y="316"/>
                  </a:lnTo>
                  <a:lnTo>
                    <a:pt x="364" y="290"/>
                  </a:lnTo>
                  <a:lnTo>
                    <a:pt x="327" y="259"/>
                  </a:lnTo>
                  <a:lnTo>
                    <a:pt x="301" y="241"/>
                  </a:lnTo>
                  <a:lnTo>
                    <a:pt x="348" y="251"/>
                  </a:lnTo>
                  <a:lnTo>
                    <a:pt x="378" y="259"/>
                  </a:lnTo>
                  <a:lnTo>
                    <a:pt x="419" y="280"/>
                  </a:lnTo>
                  <a:lnTo>
                    <a:pt x="413" y="256"/>
                  </a:lnTo>
                  <a:lnTo>
                    <a:pt x="447" y="268"/>
                  </a:lnTo>
                  <a:lnTo>
                    <a:pt x="482" y="254"/>
                  </a:lnTo>
                  <a:lnTo>
                    <a:pt x="533" y="263"/>
                  </a:lnTo>
                  <a:lnTo>
                    <a:pt x="589" y="326"/>
                  </a:lnTo>
                  <a:lnTo>
                    <a:pt x="603" y="352"/>
                  </a:lnTo>
                  <a:lnTo>
                    <a:pt x="655" y="448"/>
                  </a:lnTo>
                  <a:lnTo>
                    <a:pt x="672" y="502"/>
                  </a:lnTo>
                  <a:lnTo>
                    <a:pt x="679" y="534"/>
                  </a:lnTo>
                  <a:lnTo>
                    <a:pt x="672" y="567"/>
                  </a:lnTo>
                  <a:lnTo>
                    <a:pt x="656" y="612"/>
                  </a:lnTo>
                  <a:lnTo>
                    <a:pt x="632" y="651"/>
                  </a:lnTo>
                  <a:lnTo>
                    <a:pt x="600" y="694"/>
                  </a:lnTo>
                  <a:lnTo>
                    <a:pt x="565" y="720"/>
                  </a:lnTo>
                  <a:lnTo>
                    <a:pt x="566" y="746"/>
                  </a:lnTo>
                  <a:lnTo>
                    <a:pt x="592" y="732"/>
                  </a:lnTo>
                  <a:lnTo>
                    <a:pt x="631" y="699"/>
                  </a:lnTo>
                  <a:lnTo>
                    <a:pt x="649" y="674"/>
                  </a:lnTo>
                  <a:lnTo>
                    <a:pt x="669" y="635"/>
                  </a:lnTo>
                  <a:lnTo>
                    <a:pt x="683" y="598"/>
                  </a:lnTo>
                  <a:lnTo>
                    <a:pt x="688" y="568"/>
                  </a:lnTo>
                  <a:lnTo>
                    <a:pt x="695" y="545"/>
                  </a:lnTo>
                  <a:lnTo>
                    <a:pt x="727" y="631"/>
                  </a:lnTo>
                  <a:lnTo>
                    <a:pt x="727" y="691"/>
                  </a:lnTo>
                  <a:lnTo>
                    <a:pt x="703" y="774"/>
                  </a:lnTo>
                  <a:lnTo>
                    <a:pt x="686" y="812"/>
                  </a:lnTo>
                  <a:lnTo>
                    <a:pt x="663" y="842"/>
                  </a:lnTo>
                  <a:lnTo>
                    <a:pt x="638" y="868"/>
                  </a:lnTo>
                  <a:lnTo>
                    <a:pt x="672" y="846"/>
                  </a:lnTo>
                  <a:lnTo>
                    <a:pt x="703" y="816"/>
                  </a:lnTo>
                  <a:lnTo>
                    <a:pt x="727" y="776"/>
                  </a:lnTo>
                  <a:lnTo>
                    <a:pt x="735" y="744"/>
                  </a:lnTo>
                  <a:lnTo>
                    <a:pt x="739" y="714"/>
                  </a:lnTo>
                  <a:lnTo>
                    <a:pt x="742" y="674"/>
                  </a:lnTo>
                  <a:lnTo>
                    <a:pt x="742" y="646"/>
                  </a:lnTo>
                  <a:lnTo>
                    <a:pt x="736" y="619"/>
                  </a:lnTo>
                  <a:lnTo>
                    <a:pt x="683" y="488"/>
                  </a:lnTo>
                  <a:lnTo>
                    <a:pt x="646" y="411"/>
                  </a:lnTo>
                  <a:lnTo>
                    <a:pt x="600" y="321"/>
                  </a:lnTo>
                  <a:lnTo>
                    <a:pt x="611" y="285"/>
                  </a:lnTo>
                  <a:lnTo>
                    <a:pt x="639" y="285"/>
                  </a:lnTo>
                  <a:lnTo>
                    <a:pt x="667" y="324"/>
                  </a:lnTo>
                  <a:lnTo>
                    <a:pt x="672" y="354"/>
                  </a:lnTo>
                  <a:lnTo>
                    <a:pt x="679" y="379"/>
                  </a:lnTo>
                  <a:lnTo>
                    <a:pt x="683" y="333"/>
                  </a:lnTo>
                  <a:lnTo>
                    <a:pt x="676" y="272"/>
                  </a:lnTo>
                  <a:lnTo>
                    <a:pt x="649" y="199"/>
                  </a:lnTo>
                  <a:lnTo>
                    <a:pt x="620" y="142"/>
                  </a:lnTo>
                  <a:lnTo>
                    <a:pt x="583" y="94"/>
                  </a:lnTo>
                  <a:lnTo>
                    <a:pt x="538" y="54"/>
                  </a:lnTo>
                  <a:lnTo>
                    <a:pt x="483" y="27"/>
                  </a:lnTo>
                  <a:lnTo>
                    <a:pt x="423" y="10"/>
                  </a:lnTo>
                  <a:lnTo>
                    <a:pt x="367" y="0"/>
                  </a:lnTo>
                  <a:lnTo>
                    <a:pt x="301" y="0"/>
                  </a:lnTo>
                  <a:lnTo>
                    <a:pt x="355" y="10"/>
                  </a:lnTo>
                  <a:lnTo>
                    <a:pt x="393" y="32"/>
                  </a:lnTo>
                  <a:lnTo>
                    <a:pt x="355" y="44"/>
                  </a:lnTo>
                  <a:lnTo>
                    <a:pt x="392" y="66"/>
                  </a:lnTo>
                  <a:lnTo>
                    <a:pt x="422" y="86"/>
                  </a:lnTo>
                  <a:lnTo>
                    <a:pt x="386" y="86"/>
                  </a:lnTo>
                  <a:lnTo>
                    <a:pt x="430" y="116"/>
                  </a:lnTo>
                  <a:lnTo>
                    <a:pt x="459" y="141"/>
                  </a:lnTo>
                  <a:lnTo>
                    <a:pt x="419" y="151"/>
                  </a:lnTo>
                  <a:lnTo>
                    <a:pt x="464" y="190"/>
                  </a:lnTo>
                  <a:lnTo>
                    <a:pt x="432" y="184"/>
                  </a:lnTo>
                  <a:lnTo>
                    <a:pt x="383" y="172"/>
                  </a:lnTo>
                  <a:lnTo>
                    <a:pt x="422" y="209"/>
                  </a:lnTo>
                  <a:lnTo>
                    <a:pt x="387" y="211"/>
                  </a:lnTo>
                  <a:lnTo>
                    <a:pt x="360" y="206"/>
                  </a:lnTo>
                  <a:lnTo>
                    <a:pt x="336" y="223"/>
                  </a:lnTo>
                  <a:lnTo>
                    <a:pt x="304" y="201"/>
                  </a:lnTo>
                  <a:lnTo>
                    <a:pt x="283" y="163"/>
                  </a:lnTo>
                  <a:lnTo>
                    <a:pt x="351" y="163"/>
                  </a:lnTo>
                  <a:lnTo>
                    <a:pt x="314" y="141"/>
                  </a:lnTo>
                  <a:lnTo>
                    <a:pt x="354" y="132"/>
                  </a:lnTo>
                  <a:lnTo>
                    <a:pt x="305" y="98"/>
                  </a:lnTo>
                  <a:lnTo>
                    <a:pt x="336" y="82"/>
                  </a:lnTo>
                  <a:lnTo>
                    <a:pt x="283" y="73"/>
                  </a:lnTo>
                  <a:lnTo>
                    <a:pt x="256" y="77"/>
                  </a:lnTo>
                  <a:lnTo>
                    <a:pt x="280" y="59"/>
                  </a:lnTo>
                  <a:lnTo>
                    <a:pt x="305" y="47"/>
                  </a:lnTo>
                  <a:lnTo>
                    <a:pt x="264" y="43"/>
                  </a:lnTo>
                  <a:lnTo>
                    <a:pt x="224" y="44"/>
                  </a:lnTo>
                  <a:lnTo>
                    <a:pt x="195" y="50"/>
                  </a:lnTo>
                  <a:lnTo>
                    <a:pt x="241" y="16"/>
                  </a:lnTo>
                  <a:lnTo>
                    <a:pt x="277" y="0"/>
                  </a:lnTo>
                  <a:lnTo>
                    <a:pt x="221" y="13"/>
                  </a:lnTo>
                  <a:lnTo>
                    <a:pt x="183" y="28"/>
                  </a:lnTo>
                  <a:lnTo>
                    <a:pt x="139" y="50"/>
                  </a:lnTo>
                  <a:lnTo>
                    <a:pt x="107" y="73"/>
                  </a:lnTo>
                  <a:lnTo>
                    <a:pt x="82" y="94"/>
                  </a:lnTo>
                  <a:lnTo>
                    <a:pt x="69" y="10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06" name="Freeform 94"/>
            <p:cNvSpPr>
              <a:spLocks/>
            </p:cNvSpPr>
            <p:nvPr/>
          </p:nvSpPr>
          <p:spPr bwMode="auto">
            <a:xfrm>
              <a:off x="4038" y="3170"/>
              <a:ext cx="68" cy="49"/>
            </a:xfrm>
            <a:custGeom>
              <a:avLst/>
              <a:gdLst>
                <a:gd name="T0" fmla="*/ 0 w 137"/>
                <a:gd name="T1" fmla="*/ 3 h 98"/>
                <a:gd name="T2" fmla="*/ 0 w 137"/>
                <a:gd name="T3" fmla="*/ 3 h 98"/>
                <a:gd name="T4" fmla="*/ 0 w 137"/>
                <a:gd name="T5" fmla="*/ 2 h 98"/>
                <a:gd name="T6" fmla="*/ 1 w 137"/>
                <a:gd name="T7" fmla="*/ 2 h 98"/>
                <a:gd name="T8" fmla="*/ 2 w 137"/>
                <a:gd name="T9" fmla="*/ 1 h 98"/>
                <a:gd name="T10" fmla="*/ 2 w 137"/>
                <a:gd name="T11" fmla="*/ 1 h 98"/>
                <a:gd name="T12" fmla="*/ 3 w 137"/>
                <a:gd name="T13" fmla="*/ 0 h 98"/>
                <a:gd name="T14" fmla="*/ 4 w 137"/>
                <a:gd name="T15" fmla="*/ 0 h 98"/>
                <a:gd name="T16" fmla="*/ 3 w 137"/>
                <a:gd name="T17" fmla="*/ 1 h 98"/>
                <a:gd name="T18" fmla="*/ 2 w 137"/>
                <a:gd name="T19" fmla="*/ 2 h 98"/>
                <a:gd name="T20" fmla="*/ 1 w 137"/>
                <a:gd name="T21" fmla="*/ 3 h 98"/>
                <a:gd name="T22" fmla="*/ 0 w 137"/>
                <a:gd name="T23" fmla="*/ 3 h 98"/>
                <a:gd name="T24" fmla="*/ 0 w 137"/>
                <a:gd name="T25" fmla="*/ 3 h 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7"/>
                <a:gd name="T40" fmla="*/ 0 h 98"/>
                <a:gd name="T41" fmla="*/ 137 w 137"/>
                <a:gd name="T42" fmla="*/ 98 h 9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7" h="98">
                  <a:moveTo>
                    <a:pt x="0" y="98"/>
                  </a:moveTo>
                  <a:lnTo>
                    <a:pt x="0" y="80"/>
                  </a:lnTo>
                  <a:lnTo>
                    <a:pt x="21" y="62"/>
                  </a:lnTo>
                  <a:lnTo>
                    <a:pt x="44" y="42"/>
                  </a:lnTo>
                  <a:lnTo>
                    <a:pt x="65" y="23"/>
                  </a:lnTo>
                  <a:lnTo>
                    <a:pt x="78" y="5"/>
                  </a:lnTo>
                  <a:lnTo>
                    <a:pt x="112" y="0"/>
                  </a:lnTo>
                  <a:lnTo>
                    <a:pt x="137" y="0"/>
                  </a:lnTo>
                  <a:lnTo>
                    <a:pt x="102" y="17"/>
                  </a:lnTo>
                  <a:lnTo>
                    <a:pt x="75" y="34"/>
                  </a:lnTo>
                  <a:lnTo>
                    <a:pt x="36" y="67"/>
                  </a:lnTo>
                  <a:lnTo>
                    <a:pt x="13" y="96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07" name="Freeform 95"/>
            <p:cNvSpPr>
              <a:spLocks/>
            </p:cNvSpPr>
            <p:nvPr/>
          </p:nvSpPr>
          <p:spPr bwMode="auto">
            <a:xfrm>
              <a:off x="4081" y="3310"/>
              <a:ext cx="73" cy="52"/>
            </a:xfrm>
            <a:custGeom>
              <a:avLst/>
              <a:gdLst>
                <a:gd name="T0" fmla="*/ 0 w 145"/>
                <a:gd name="T1" fmla="*/ 3 h 105"/>
                <a:gd name="T2" fmla="*/ 1 w 145"/>
                <a:gd name="T3" fmla="*/ 2 h 105"/>
                <a:gd name="T4" fmla="*/ 1 w 145"/>
                <a:gd name="T5" fmla="*/ 1 h 105"/>
                <a:gd name="T6" fmla="*/ 2 w 145"/>
                <a:gd name="T7" fmla="*/ 1 h 105"/>
                <a:gd name="T8" fmla="*/ 3 w 145"/>
                <a:gd name="T9" fmla="*/ 0 h 105"/>
                <a:gd name="T10" fmla="*/ 3 w 145"/>
                <a:gd name="T11" fmla="*/ 0 h 105"/>
                <a:gd name="T12" fmla="*/ 5 w 145"/>
                <a:gd name="T13" fmla="*/ 0 h 105"/>
                <a:gd name="T14" fmla="*/ 4 w 145"/>
                <a:gd name="T15" fmla="*/ 0 h 105"/>
                <a:gd name="T16" fmla="*/ 3 w 145"/>
                <a:gd name="T17" fmla="*/ 1 h 105"/>
                <a:gd name="T18" fmla="*/ 3 w 145"/>
                <a:gd name="T19" fmla="*/ 1 h 105"/>
                <a:gd name="T20" fmla="*/ 2 w 145"/>
                <a:gd name="T21" fmla="*/ 1 h 105"/>
                <a:gd name="T22" fmla="*/ 2 w 145"/>
                <a:gd name="T23" fmla="*/ 2 h 105"/>
                <a:gd name="T24" fmla="*/ 1 w 145"/>
                <a:gd name="T25" fmla="*/ 2 h 105"/>
                <a:gd name="T26" fmla="*/ 1 w 145"/>
                <a:gd name="T27" fmla="*/ 3 h 105"/>
                <a:gd name="T28" fmla="*/ 0 w 145"/>
                <a:gd name="T29" fmla="*/ 3 h 10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5"/>
                <a:gd name="T46" fmla="*/ 0 h 105"/>
                <a:gd name="T47" fmla="*/ 145 w 145"/>
                <a:gd name="T48" fmla="*/ 105 h 10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5" h="105">
                  <a:moveTo>
                    <a:pt x="0" y="101"/>
                  </a:moveTo>
                  <a:lnTo>
                    <a:pt x="10" y="82"/>
                  </a:lnTo>
                  <a:lnTo>
                    <a:pt x="26" y="63"/>
                  </a:lnTo>
                  <a:lnTo>
                    <a:pt x="52" y="49"/>
                  </a:lnTo>
                  <a:lnTo>
                    <a:pt x="70" y="27"/>
                  </a:lnTo>
                  <a:lnTo>
                    <a:pt x="94" y="14"/>
                  </a:lnTo>
                  <a:lnTo>
                    <a:pt x="145" y="0"/>
                  </a:lnTo>
                  <a:lnTo>
                    <a:pt x="106" y="18"/>
                  </a:lnTo>
                  <a:lnTo>
                    <a:pt x="88" y="32"/>
                  </a:lnTo>
                  <a:lnTo>
                    <a:pt x="74" y="46"/>
                  </a:lnTo>
                  <a:lnTo>
                    <a:pt x="61" y="60"/>
                  </a:lnTo>
                  <a:lnTo>
                    <a:pt x="39" y="73"/>
                  </a:lnTo>
                  <a:lnTo>
                    <a:pt x="23" y="89"/>
                  </a:lnTo>
                  <a:lnTo>
                    <a:pt x="8" y="105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08" name="Freeform 96"/>
            <p:cNvSpPr>
              <a:spLocks/>
            </p:cNvSpPr>
            <p:nvPr/>
          </p:nvSpPr>
          <p:spPr bwMode="auto">
            <a:xfrm>
              <a:off x="4104" y="3311"/>
              <a:ext cx="47" cy="56"/>
            </a:xfrm>
            <a:custGeom>
              <a:avLst/>
              <a:gdLst>
                <a:gd name="T0" fmla="*/ 3 w 94"/>
                <a:gd name="T1" fmla="*/ 0 h 112"/>
                <a:gd name="T2" fmla="*/ 3 w 94"/>
                <a:gd name="T3" fmla="*/ 1 h 112"/>
                <a:gd name="T4" fmla="*/ 3 w 94"/>
                <a:gd name="T5" fmla="*/ 2 h 112"/>
                <a:gd name="T6" fmla="*/ 3 w 94"/>
                <a:gd name="T7" fmla="*/ 2 h 112"/>
                <a:gd name="T8" fmla="*/ 1 w 94"/>
                <a:gd name="T9" fmla="*/ 3 h 112"/>
                <a:gd name="T10" fmla="*/ 1 w 94"/>
                <a:gd name="T11" fmla="*/ 3 h 112"/>
                <a:gd name="T12" fmla="*/ 0 w 94"/>
                <a:gd name="T13" fmla="*/ 4 h 112"/>
                <a:gd name="T14" fmla="*/ 1 w 94"/>
                <a:gd name="T15" fmla="*/ 4 h 112"/>
                <a:gd name="T16" fmla="*/ 1 w 94"/>
                <a:gd name="T17" fmla="*/ 3 h 112"/>
                <a:gd name="T18" fmla="*/ 3 w 94"/>
                <a:gd name="T19" fmla="*/ 2 h 112"/>
                <a:gd name="T20" fmla="*/ 3 w 94"/>
                <a:gd name="T21" fmla="*/ 2 h 112"/>
                <a:gd name="T22" fmla="*/ 3 w 94"/>
                <a:gd name="T23" fmla="*/ 3 h 112"/>
                <a:gd name="T24" fmla="*/ 3 w 94"/>
                <a:gd name="T25" fmla="*/ 3 h 112"/>
                <a:gd name="T26" fmla="*/ 1 w 94"/>
                <a:gd name="T27" fmla="*/ 3 h 112"/>
                <a:gd name="T28" fmla="*/ 1 w 94"/>
                <a:gd name="T29" fmla="*/ 4 h 112"/>
                <a:gd name="T30" fmla="*/ 1 w 94"/>
                <a:gd name="T31" fmla="*/ 4 h 112"/>
                <a:gd name="T32" fmla="*/ 3 w 94"/>
                <a:gd name="T33" fmla="*/ 3 h 112"/>
                <a:gd name="T34" fmla="*/ 3 w 94"/>
                <a:gd name="T35" fmla="*/ 3 h 112"/>
                <a:gd name="T36" fmla="*/ 3 w 94"/>
                <a:gd name="T37" fmla="*/ 2 h 112"/>
                <a:gd name="T38" fmla="*/ 3 w 94"/>
                <a:gd name="T39" fmla="*/ 2 h 112"/>
                <a:gd name="T40" fmla="*/ 3 w 94"/>
                <a:gd name="T41" fmla="*/ 1 h 112"/>
                <a:gd name="T42" fmla="*/ 3 w 94"/>
                <a:gd name="T43" fmla="*/ 1 h 112"/>
                <a:gd name="T44" fmla="*/ 3 w 94"/>
                <a:gd name="T45" fmla="*/ 0 h 112"/>
                <a:gd name="T46" fmla="*/ 3 w 94"/>
                <a:gd name="T47" fmla="*/ 0 h 11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4"/>
                <a:gd name="T73" fmla="*/ 0 h 112"/>
                <a:gd name="T74" fmla="*/ 94 w 94"/>
                <a:gd name="T75" fmla="*/ 112 h 11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4" h="112">
                  <a:moveTo>
                    <a:pt x="87" y="0"/>
                  </a:moveTo>
                  <a:lnTo>
                    <a:pt x="84" y="20"/>
                  </a:lnTo>
                  <a:lnTo>
                    <a:pt x="77" y="33"/>
                  </a:lnTo>
                  <a:lnTo>
                    <a:pt x="68" y="45"/>
                  </a:lnTo>
                  <a:lnTo>
                    <a:pt x="41" y="71"/>
                  </a:lnTo>
                  <a:lnTo>
                    <a:pt x="16" y="94"/>
                  </a:lnTo>
                  <a:lnTo>
                    <a:pt x="0" y="103"/>
                  </a:lnTo>
                  <a:lnTo>
                    <a:pt x="20" y="99"/>
                  </a:lnTo>
                  <a:lnTo>
                    <a:pt x="44" y="83"/>
                  </a:lnTo>
                  <a:lnTo>
                    <a:pt x="65" y="61"/>
                  </a:lnTo>
                  <a:lnTo>
                    <a:pt x="72" y="61"/>
                  </a:lnTo>
                  <a:lnTo>
                    <a:pt x="72" y="67"/>
                  </a:lnTo>
                  <a:lnTo>
                    <a:pt x="68" y="83"/>
                  </a:lnTo>
                  <a:lnTo>
                    <a:pt x="60" y="91"/>
                  </a:lnTo>
                  <a:lnTo>
                    <a:pt x="37" y="108"/>
                  </a:lnTo>
                  <a:lnTo>
                    <a:pt x="41" y="112"/>
                  </a:lnTo>
                  <a:lnTo>
                    <a:pt x="76" y="83"/>
                  </a:lnTo>
                  <a:lnTo>
                    <a:pt x="84" y="73"/>
                  </a:lnTo>
                  <a:lnTo>
                    <a:pt x="87" y="60"/>
                  </a:lnTo>
                  <a:lnTo>
                    <a:pt x="89" y="47"/>
                  </a:lnTo>
                  <a:lnTo>
                    <a:pt x="89" y="30"/>
                  </a:lnTo>
                  <a:lnTo>
                    <a:pt x="93" y="16"/>
                  </a:lnTo>
                  <a:lnTo>
                    <a:pt x="94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09" name="Freeform 97"/>
            <p:cNvSpPr>
              <a:spLocks/>
            </p:cNvSpPr>
            <p:nvPr/>
          </p:nvSpPr>
          <p:spPr bwMode="auto">
            <a:xfrm>
              <a:off x="3973" y="3259"/>
              <a:ext cx="19" cy="58"/>
            </a:xfrm>
            <a:custGeom>
              <a:avLst/>
              <a:gdLst>
                <a:gd name="T0" fmla="*/ 2 w 37"/>
                <a:gd name="T1" fmla="*/ 0 h 115"/>
                <a:gd name="T2" fmla="*/ 0 w 37"/>
                <a:gd name="T3" fmla="*/ 2 h 115"/>
                <a:gd name="T4" fmla="*/ 0 w 37"/>
                <a:gd name="T5" fmla="*/ 4 h 115"/>
                <a:gd name="T6" fmla="*/ 2 w 37"/>
                <a:gd name="T7" fmla="*/ 4 h 115"/>
                <a:gd name="T8" fmla="*/ 1 w 37"/>
                <a:gd name="T9" fmla="*/ 3 h 115"/>
                <a:gd name="T10" fmla="*/ 1 w 37"/>
                <a:gd name="T11" fmla="*/ 3 h 115"/>
                <a:gd name="T12" fmla="*/ 2 w 37"/>
                <a:gd name="T13" fmla="*/ 0 h 1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115"/>
                <a:gd name="T23" fmla="*/ 37 w 37"/>
                <a:gd name="T24" fmla="*/ 115 h 1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115">
                  <a:moveTo>
                    <a:pt x="37" y="0"/>
                  </a:moveTo>
                  <a:lnTo>
                    <a:pt x="0" y="58"/>
                  </a:lnTo>
                  <a:lnTo>
                    <a:pt x="0" y="104"/>
                  </a:lnTo>
                  <a:lnTo>
                    <a:pt x="36" y="115"/>
                  </a:lnTo>
                  <a:lnTo>
                    <a:pt x="12" y="96"/>
                  </a:lnTo>
                  <a:lnTo>
                    <a:pt x="12" y="67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0" name="Freeform 98"/>
            <p:cNvSpPr>
              <a:spLocks/>
            </p:cNvSpPr>
            <p:nvPr/>
          </p:nvSpPr>
          <p:spPr bwMode="auto">
            <a:xfrm>
              <a:off x="3978" y="3274"/>
              <a:ext cx="50" cy="40"/>
            </a:xfrm>
            <a:custGeom>
              <a:avLst/>
              <a:gdLst>
                <a:gd name="T0" fmla="*/ 0 w 100"/>
                <a:gd name="T1" fmla="*/ 2 h 80"/>
                <a:gd name="T2" fmla="*/ 1 w 100"/>
                <a:gd name="T3" fmla="*/ 1 h 80"/>
                <a:gd name="T4" fmla="*/ 3 w 100"/>
                <a:gd name="T5" fmla="*/ 0 h 80"/>
                <a:gd name="T6" fmla="*/ 3 w 100"/>
                <a:gd name="T7" fmla="*/ 1 h 80"/>
                <a:gd name="T8" fmla="*/ 3 w 100"/>
                <a:gd name="T9" fmla="*/ 1 h 80"/>
                <a:gd name="T10" fmla="*/ 3 w 100"/>
                <a:gd name="T11" fmla="*/ 1 h 80"/>
                <a:gd name="T12" fmla="*/ 3 w 100"/>
                <a:gd name="T13" fmla="*/ 1 h 80"/>
                <a:gd name="T14" fmla="*/ 2 w 100"/>
                <a:gd name="T15" fmla="*/ 1 h 80"/>
                <a:gd name="T16" fmla="*/ 2 w 100"/>
                <a:gd name="T17" fmla="*/ 1 h 80"/>
                <a:gd name="T18" fmla="*/ 3 w 100"/>
                <a:gd name="T19" fmla="*/ 1 h 80"/>
                <a:gd name="T20" fmla="*/ 2 w 100"/>
                <a:gd name="T21" fmla="*/ 3 h 80"/>
                <a:gd name="T22" fmla="*/ 1 w 100"/>
                <a:gd name="T23" fmla="*/ 3 h 80"/>
                <a:gd name="T24" fmla="*/ 1 w 100"/>
                <a:gd name="T25" fmla="*/ 3 h 80"/>
                <a:gd name="T26" fmla="*/ 0 w 100"/>
                <a:gd name="T27" fmla="*/ 2 h 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0"/>
                <a:gd name="T43" fmla="*/ 0 h 80"/>
                <a:gd name="T44" fmla="*/ 100 w 100"/>
                <a:gd name="T45" fmla="*/ 80 h 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0" h="80">
                  <a:moveTo>
                    <a:pt x="0" y="64"/>
                  </a:moveTo>
                  <a:lnTo>
                    <a:pt x="23" y="33"/>
                  </a:lnTo>
                  <a:lnTo>
                    <a:pt x="70" y="0"/>
                  </a:lnTo>
                  <a:lnTo>
                    <a:pt x="100" y="5"/>
                  </a:lnTo>
                  <a:lnTo>
                    <a:pt x="79" y="33"/>
                  </a:lnTo>
                  <a:lnTo>
                    <a:pt x="79" y="12"/>
                  </a:lnTo>
                  <a:lnTo>
                    <a:pt x="67" y="10"/>
                  </a:lnTo>
                  <a:lnTo>
                    <a:pt x="46" y="24"/>
                  </a:lnTo>
                  <a:lnTo>
                    <a:pt x="56" y="49"/>
                  </a:lnTo>
                  <a:lnTo>
                    <a:pt x="72" y="38"/>
                  </a:lnTo>
                  <a:lnTo>
                    <a:pt x="46" y="70"/>
                  </a:lnTo>
                  <a:lnTo>
                    <a:pt x="28" y="73"/>
                  </a:lnTo>
                  <a:lnTo>
                    <a:pt x="8" y="8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1" name="Freeform 99"/>
            <p:cNvSpPr>
              <a:spLocks/>
            </p:cNvSpPr>
            <p:nvPr/>
          </p:nvSpPr>
          <p:spPr bwMode="auto">
            <a:xfrm>
              <a:off x="4064" y="3191"/>
              <a:ext cx="50" cy="51"/>
            </a:xfrm>
            <a:custGeom>
              <a:avLst/>
              <a:gdLst>
                <a:gd name="T0" fmla="*/ 0 w 100"/>
                <a:gd name="T1" fmla="*/ 3 h 102"/>
                <a:gd name="T2" fmla="*/ 1 w 100"/>
                <a:gd name="T3" fmla="*/ 2 h 102"/>
                <a:gd name="T4" fmla="*/ 2 w 100"/>
                <a:gd name="T5" fmla="*/ 1 h 102"/>
                <a:gd name="T6" fmla="*/ 3 w 100"/>
                <a:gd name="T7" fmla="*/ 1 h 102"/>
                <a:gd name="T8" fmla="*/ 2 w 100"/>
                <a:gd name="T9" fmla="*/ 1 h 102"/>
                <a:gd name="T10" fmla="*/ 1 w 100"/>
                <a:gd name="T11" fmla="*/ 1 h 102"/>
                <a:gd name="T12" fmla="*/ 2 w 100"/>
                <a:gd name="T13" fmla="*/ 0 h 102"/>
                <a:gd name="T14" fmla="*/ 3 w 100"/>
                <a:gd name="T15" fmla="*/ 1 h 102"/>
                <a:gd name="T16" fmla="*/ 3 w 100"/>
                <a:gd name="T17" fmla="*/ 2 h 102"/>
                <a:gd name="T18" fmla="*/ 3 w 100"/>
                <a:gd name="T19" fmla="*/ 1 h 102"/>
                <a:gd name="T20" fmla="*/ 2 w 100"/>
                <a:gd name="T21" fmla="*/ 2 h 102"/>
                <a:gd name="T22" fmla="*/ 2 w 100"/>
                <a:gd name="T23" fmla="*/ 2 h 102"/>
                <a:gd name="T24" fmla="*/ 2 w 100"/>
                <a:gd name="T25" fmla="*/ 3 h 102"/>
                <a:gd name="T26" fmla="*/ 1 w 100"/>
                <a:gd name="T27" fmla="*/ 3 h 102"/>
                <a:gd name="T28" fmla="*/ 0 w 100"/>
                <a:gd name="T29" fmla="*/ 3 h 10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0"/>
                <a:gd name="T46" fmla="*/ 0 h 102"/>
                <a:gd name="T47" fmla="*/ 100 w 100"/>
                <a:gd name="T48" fmla="*/ 102 h 10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0" h="102">
                  <a:moveTo>
                    <a:pt x="0" y="102"/>
                  </a:moveTo>
                  <a:lnTo>
                    <a:pt x="1" y="64"/>
                  </a:lnTo>
                  <a:lnTo>
                    <a:pt x="50" y="25"/>
                  </a:lnTo>
                  <a:lnTo>
                    <a:pt x="70" y="20"/>
                  </a:lnTo>
                  <a:lnTo>
                    <a:pt x="55" y="10"/>
                  </a:lnTo>
                  <a:lnTo>
                    <a:pt x="21" y="17"/>
                  </a:lnTo>
                  <a:lnTo>
                    <a:pt x="58" y="0"/>
                  </a:lnTo>
                  <a:lnTo>
                    <a:pt x="100" y="4"/>
                  </a:lnTo>
                  <a:lnTo>
                    <a:pt x="74" y="59"/>
                  </a:lnTo>
                  <a:lnTo>
                    <a:pt x="74" y="30"/>
                  </a:lnTo>
                  <a:lnTo>
                    <a:pt x="47" y="40"/>
                  </a:lnTo>
                  <a:lnTo>
                    <a:pt x="39" y="48"/>
                  </a:lnTo>
                  <a:lnTo>
                    <a:pt x="43" y="77"/>
                  </a:lnTo>
                  <a:lnTo>
                    <a:pt x="13" y="96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2" name="Freeform 100"/>
            <p:cNvSpPr>
              <a:spLocks/>
            </p:cNvSpPr>
            <p:nvPr/>
          </p:nvSpPr>
          <p:spPr bwMode="auto">
            <a:xfrm>
              <a:off x="4056" y="3191"/>
              <a:ext cx="49" cy="38"/>
            </a:xfrm>
            <a:custGeom>
              <a:avLst/>
              <a:gdLst>
                <a:gd name="T0" fmla="*/ 0 w 99"/>
                <a:gd name="T1" fmla="*/ 2 h 76"/>
                <a:gd name="T2" fmla="*/ 0 w 99"/>
                <a:gd name="T3" fmla="*/ 1 h 76"/>
                <a:gd name="T4" fmla="*/ 0 w 99"/>
                <a:gd name="T5" fmla="*/ 1 h 76"/>
                <a:gd name="T6" fmla="*/ 0 w 99"/>
                <a:gd name="T7" fmla="*/ 1 h 76"/>
                <a:gd name="T8" fmla="*/ 1 w 99"/>
                <a:gd name="T9" fmla="*/ 1 h 76"/>
                <a:gd name="T10" fmla="*/ 2 w 99"/>
                <a:gd name="T11" fmla="*/ 1 h 76"/>
                <a:gd name="T12" fmla="*/ 3 w 99"/>
                <a:gd name="T13" fmla="*/ 1 h 76"/>
                <a:gd name="T14" fmla="*/ 2 w 99"/>
                <a:gd name="T15" fmla="*/ 0 h 76"/>
                <a:gd name="T16" fmla="*/ 1 w 99"/>
                <a:gd name="T17" fmla="*/ 1 h 76"/>
                <a:gd name="T18" fmla="*/ 0 w 99"/>
                <a:gd name="T19" fmla="*/ 1 h 76"/>
                <a:gd name="T20" fmla="*/ 0 w 99"/>
                <a:gd name="T21" fmla="*/ 1 h 76"/>
                <a:gd name="T22" fmla="*/ 0 w 99"/>
                <a:gd name="T23" fmla="*/ 1 h 76"/>
                <a:gd name="T24" fmla="*/ 0 w 99"/>
                <a:gd name="T25" fmla="*/ 2 h 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9"/>
                <a:gd name="T40" fmla="*/ 0 h 76"/>
                <a:gd name="T41" fmla="*/ 99 w 99"/>
                <a:gd name="T42" fmla="*/ 76 h 7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9" h="76">
                  <a:moveTo>
                    <a:pt x="7" y="76"/>
                  </a:moveTo>
                  <a:lnTo>
                    <a:pt x="5" y="59"/>
                  </a:lnTo>
                  <a:lnTo>
                    <a:pt x="9" y="40"/>
                  </a:lnTo>
                  <a:lnTo>
                    <a:pt x="21" y="28"/>
                  </a:lnTo>
                  <a:lnTo>
                    <a:pt x="40" y="17"/>
                  </a:lnTo>
                  <a:lnTo>
                    <a:pt x="81" y="4"/>
                  </a:lnTo>
                  <a:lnTo>
                    <a:pt x="99" y="4"/>
                  </a:lnTo>
                  <a:lnTo>
                    <a:pt x="75" y="0"/>
                  </a:lnTo>
                  <a:lnTo>
                    <a:pt x="43" y="4"/>
                  </a:lnTo>
                  <a:lnTo>
                    <a:pt x="15" y="17"/>
                  </a:lnTo>
                  <a:lnTo>
                    <a:pt x="1" y="38"/>
                  </a:lnTo>
                  <a:lnTo>
                    <a:pt x="0" y="5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3" name="Freeform 101"/>
            <p:cNvSpPr>
              <a:spLocks/>
            </p:cNvSpPr>
            <p:nvPr/>
          </p:nvSpPr>
          <p:spPr bwMode="auto">
            <a:xfrm>
              <a:off x="4181" y="3139"/>
              <a:ext cx="77" cy="182"/>
            </a:xfrm>
            <a:custGeom>
              <a:avLst/>
              <a:gdLst>
                <a:gd name="T0" fmla="*/ 0 w 156"/>
                <a:gd name="T1" fmla="*/ 0 h 363"/>
                <a:gd name="T2" fmla="*/ 1 w 156"/>
                <a:gd name="T3" fmla="*/ 3 h 363"/>
                <a:gd name="T4" fmla="*/ 2 w 156"/>
                <a:gd name="T5" fmla="*/ 5 h 363"/>
                <a:gd name="T6" fmla="*/ 2 w 156"/>
                <a:gd name="T7" fmla="*/ 6 h 363"/>
                <a:gd name="T8" fmla="*/ 3 w 156"/>
                <a:gd name="T9" fmla="*/ 7 h 363"/>
                <a:gd name="T10" fmla="*/ 4 w 156"/>
                <a:gd name="T11" fmla="*/ 8 h 363"/>
                <a:gd name="T12" fmla="*/ 4 w 156"/>
                <a:gd name="T13" fmla="*/ 9 h 363"/>
                <a:gd name="T14" fmla="*/ 4 w 156"/>
                <a:gd name="T15" fmla="*/ 10 h 363"/>
                <a:gd name="T16" fmla="*/ 4 w 156"/>
                <a:gd name="T17" fmla="*/ 11 h 363"/>
                <a:gd name="T18" fmla="*/ 4 w 156"/>
                <a:gd name="T19" fmla="*/ 12 h 363"/>
                <a:gd name="T20" fmla="*/ 2 w 156"/>
                <a:gd name="T21" fmla="*/ 11 h 363"/>
                <a:gd name="T22" fmla="*/ 2 w 156"/>
                <a:gd name="T23" fmla="*/ 12 h 363"/>
                <a:gd name="T24" fmla="*/ 0 w 156"/>
                <a:gd name="T25" fmla="*/ 8 h 363"/>
                <a:gd name="T26" fmla="*/ 0 w 156"/>
                <a:gd name="T27" fmla="*/ 9 h 363"/>
                <a:gd name="T28" fmla="*/ 1 w 156"/>
                <a:gd name="T29" fmla="*/ 9 h 363"/>
                <a:gd name="T30" fmla="*/ 1 w 156"/>
                <a:gd name="T31" fmla="*/ 8 h 363"/>
                <a:gd name="T32" fmla="*/ 1 w 156"/>
                <a:gd name="T33" fmla="*/ 8 h 363"/>
                <a:gd name="T34" fmla="*/ 1 w 156"/>
                <a:gd name="T35" fmla="*/ 8 h 363"/>
                <a:gd name="T36" fmla="*/ 1 w 156"/>
                <a:gd name="T37" fmla="*/ 7 h 363"/>
                <a:gd name="T38" fmla="*/ 1 w 156"/>
                <a:gd name="T39" fmla="*/ 7 h 363"/>
                <a:gd name="T40" fmla="*/ 0 w 156"/>
                <a:gd name="T41" fmla="*/ 7 h 363"/>
                <a:gd name="T42" fmla="*/ 0 w 156"/>
                <a:gd name="T43" fmla="*/ 7 h 363"/>
                <a:gd name="T44" fmla="*/ 0 w 156"/>
                <a:gd name="T45" fmla="*/ 7 h 363"/>
                <a:gd name="T46" fmla="*/ 0 w 156"/>
                <a:gd name="T47" fmla="*/ 8 h 363"/>
                <a:gd name="T48" fmla="*/ 0 w 156"/>
                <a:gd name="T49" fmla="*/ 7 h 363"/>
                <a:gd name="T50" fmla="*/ 0 w 156"/>
                <a:gd name="T51" fmla="*/ 7 h 363"/>
                <a:gd name="T52" fmla="*/ 0 w 156"/>
                <a:gd name="T53" fmla="*/ 7 h 363"/>
                <a:gd name="T54" fmla="*/ 1 w 156"/>
                <a:gd name="T55" fmla="*/ 6 h 363"/>
                <a:gd name="T56" fmla="*/ 1 w 156"/>
                <a:gd name="T57" fmla="*/ 5 h 363"/>
                <a:gd name="T58" fmla="*/ 0 w 156"/>
                <a:gd name="T59" fmla="*/ 0 h 36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56"/>
                <a:gd name="T91" fmla="*/ 0 h 363"/>
                <a:gd name="T92" fmla="*/ 156 w 156"/>
                <a:gd name="T93" fmla="*/ 363 h 36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56" h="363">
                  <a:moveTo>
                    <a:pt x="0" y="0"/>
                  </a:moveTo>
                  <a:lnTo>
                    <a:pt x="37" y="67"/>
                  </a:lnTo>
                  <a:lnTo>
                    <a:pt x="69" y="132"/>
                  </a:lnTo>
                  <a:lnTo>
                    <a:pt x="93" y="163"/>
                  </a:lnTo>
                  <a:lnTo>
                    <a:pt x="125" y="198"/>
                  </a:lnTo>
                  <a:lnTo>
                    <a:pt x="144" y="231"/>
                  </a:lnTo>
                  <a:lnTo>
                    <a:pt x="155" y="262"/>
                  </a:lnTo>
                  <a:lnTo>
                    <a:pt x="156" y="294"/>
                  </a:lnTo>
                  <a:lnTo>
                    <a:pt x="156" y="326"/>
                  </a:lnTo>
                  <a:lnTo>
                    <a:pt x="148" y="363"/>
                  </a:lnTo>
                  <a:lnTo>
                    <a:pt x="82" y="324"/>
                  </a:lnTo>
                  <a:lnTo>
                    <a:pt x="64" y="356"/>
                  </a:lnTo>
                  <a:lnTo>
                    <a:pt x="16" y="255"/>
                  </a:lnTo>
                  <a:lnTo>
                    <a:pt x="30" y="259"/>
                  </a:lnTo>
                  <a:lnTo>
                    <a:pt x="44" y="259"/>
                  </a:lnTo>
                  <a:lnTo>
                    <a:pt x="53" y="251"/>
                  </a:lnTo>
                  <a:lnTo>
                    <a:pt x="56" y="241"/>
                  </a:lnTo>
                  <a:lnTo>
                    <a:pt x="53" y="227"/>
                  </a:lnTo>
                  <a:lnTo>
                    <a:pt x="46" y="214"/>
                  </a:lnTo>
                  <a:lnTo>
                    <a:pt x="37" y="207"/>
                  </a:lnTo>
                  <a:lnTo>
                    <a:pt x="21" y="206"/>
                  </a:lnTo>
                  <a:lnTo>
                    <a:pt x="14" y="212"/>
                  </a:lnTo>
                  <a:lnTo>
                    <a:pt x="11" y="219"/>
                  </a:lnTo>
                  <a:lnTo>
                    <a:pt x="11" y="234"/>
                  </a:lnTo>
                  <a:lnTo>
                    <a:pt x="0" y="214"/>
                  </a:lnTo>
                  <a:lnTo>
                    <a:pt x="7" y="204"/>
                  </a:lnTo>
                  <a:lnTo>
                    <a:pt x="20" y="194"/>
                  </a:lnTo>
                  <a:lnTo>
                    <a:pt x="34" y="190"/>
                  </a:lnTo>
                  <a:lnTo>
                    <a:pt x="34" y="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4" name="Freeform 102"/>
            <p:cNvSpPr>
              <a:spLocks/>
            </p:cNvSpPr>
            <p:nvPr/>
          </p:nvSpPr>
          <p:spPr bwMode="auto">
            <a:xfrm>
              <a:off x="4169" y="3186"/>
              <a:ext cx="21" cy="59"/>
            </a:xfrm>
            <a:custGeom>
              <a:avLst/>
              <a:gdLst>
                <a:gd name="T0" fmla="*/ 1 w 41"/>
                <a:gd name="T1" fmla="*/ 0 h 118"/>
                <a:gd name="T2" fmla="*/ 1 w 41"/>
                <a:gd name="T3" fmla="*/ 1 h 118"/>
                <a:gd name="T4" fmla="*/ 1 w 41"/>
                <a:gd name="T5" fmla="*/ 1 h 118"/>
                <a:gd name="T6" fmla="*/ 0 w 41"/>
                <a:gd name="T7" fmla="*/ 2 h 118"/>
                <a:gd name="T8" fmla="*/ 0 w 41"/>
                <a:gd name="T9" fmla="*/ 3 h 118"/>
                <a:gd name="T10" fmla="*/ 1 w 41"/>
                <a:gd name="T11" fmla="*/ 4 h 118"/>
                <a:gd name="T12" fmla="*/ 1 w 41"/>
                <a:gd name="T13" fmla="*/ 2 h 118"/>
                <a:gd name="T14" fmla="*/ 1 w 41"/>
                <a:gd name="T15" fmla="*/ 3 h 118"/>
                <a:gd name="T16" fmla="*/ 1 w 41"/>
                <a:gd name="T17" fmla="*/ 4 h 118"/>
                <a:gd name="T18" fmla="*/ 1 w 41"/>
                <a:gd name="T19" fmla="*/ 4 h 118"/>
                <a:gd name="T20" fmla="*/ 2 w 41"/>
                <a:gd name="T21" fmla="*/ 4 h 118"/>
                <a:gd name="T22" fmla="*/ 2 w 41"/>
                <a:gd name="T23" fmla="*/ 3 h 118"/>
                <a:gd name="T24" fmla="*/ 2 w 41"/>
                <a:gd name="T25" fmla="*/ 2 h 118"/>
                <a:gd name="T26" fmla="*/ 1 w 41"/>
                <a:gd name="T27" fmla="*/ 2 h 118"/>
                <a:gd name="T28" fmla="*/ 1 w 41"/>
                <a:gd name="T29" fmla="*/ 2 h 118"/>
                <a:gd name="T30" fmla="*/ 1 w 41"/>
                <a:gd name="T31" fmla="*/ 1 h 118"/>
                <a:gd name="T32" fmla="*/ 1 w 41"/>
                <a:gd name="T33" fmla="*/ 1 h 118"/>
                <a:gd name="T34" fmla="*/ 1 w 41"/>
                <a:gd name="T35" fmla="*/ 1 h 118"/>
                <a:gd name="T36" fmla="*/ 1 w 41"/>
                <a:gd name="T37" fmla="*/ 0 h 11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1"/>
                <a:gd name="T58" fmla="*/ 0 h 118"/>
                <a:gd name="T59" fmla="*/ 41 w 41"/>
                <a:gd name="T60" fmla="*/ 118 h 11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1" h="118">
                  <a:moveTo>
                    <a:pt x="18" y="0"/>
                  </a:moveTo>
                  <a:lnTo>
                    <a:pt x="5" y="10"/>
                  </a:lnTo>
                  <a:lnTo>
                    <a:pt x="2" y="23"/>
                  </a:lnTo>
                  <a:lnTo>
                    <a:pt x="0" y="38"/>
                  </a:lnTo>
                  <a:lnTo>
                    <a:pt x="0" y="74"/>
                  </a:lnTo>
                  <a:lnTo>
                    <a:pt x="12" y="101"/>
                  </a:lnTo>
                  <a:lnTo>
                    <a:pt x="11" y="64"/>
                  </a:lnTo>
                  <a:lnTo>
                    <a:pt x="24" y="82"/>
                  </a:lnTo>
                  <a:lnTo>
                    <a:pt x="29" y="97"/>
                  </a:lnTo>
                  <a:lnTo>
                    <a:pt x="29" y="118"/>
                  </a:lnTo>
                  <a:lnTo>
                    <a:pt x="41" y="106"/>
                  </a:lnTo>
                  <a:lnTo>
                    <a:pt x="41" y="82"/>
                  </a:lnTo>
                  <a:lnTo>
                    <a:pt x="33" y="58"/>
                  </a:lnTo>
                  <a:lnTo>
                    <a:pt x="18" y="45"/>
                  </a:lnTo>
                  <a:lnTo>
                    <a:pt x="12" y="43"/>
                  </a:lnTo>
                  <a:lnTo>
                    <a:pt x="12" y="30"/>
                  </a:lnTo>
                  <a:lnTo>
                    <a:pt x="18" y="19"/>
                  </a:lnTo>
                  <a:lnTo>
                    <a:pt x="24" y="7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5" name="Freeform 103"/>
            <p:cNvSpPr>
              <a:spLocks/>
            </p:cNvSpPr>
            <p:nvPr/>
          </p:nvSpPr>
          <p:spPr bwMode="auto">
            <a:xfrm>
              <a:off x="3990" y="3349"/>
              <a:ext cx="178" cy="130"/>
            </a:xfrm>
            <a:custGeom>
              <a:avLst/>
              <a:gdLst>
                <a:gd name="T0" fmla="*/ 0 w 356"/>
                <a:gd name="T1" fmla="*/ 6 h 259"/>
                <a:gd name="T2" fmla="*/ 1 w 356"/>
                <a:gd name="T3" fmla="*/ 1 h 259"/>
                <a:gd name="T4" fmla="*/ 1 w 356"/>
                <a:gd name="T5" fmla="*/ 1 h 259"/>
                <a:gd name="T6" fmla="*/ 6 w 356"/>
                <a:gd name="T7" fmla="*/ 1 h 259"/>
                <a:gd name="T8" fmla="*/ 3 w 356"/>
                <a:gd name="T9" fmla="*/ 0 h 259"/>
                <a:gd name="T10" fmla="*/ 6 w 356"/>
                <a:gd name="T11" fmla="*/ 1 h 259"/>
                <a:gd name="T12" fmla="*/ 6 w 356"/>
                <a:gd name="T13" fmla="*/ 1 h 259"/>
                <a:gd name="T14" fmla="*/ 3 w 356"/>
                <a:gd name="T15" fmla="*/ 4 h 259"/>
                <a:gd name="T16" fmla="*/ 3 w 356"/>
                <a:gd name="T17" fmla="*/ 5 h 259"/>
                <a:gd name="T18" fmla="*/ 3 w 356"/>
                <a:gd name="T19" fmla="*/ 6 h 259"/>
                <a:gd name="T20" fmla="*/ 6 w 356"/>
                <a:gd name="T21" fmla="*/ 7 h 259"/>
                <a:gd name="T22" fmla="*/ 6 w 356"/>
                <a:gd name="T23" fmla="*/ 7 h 259"/>
                <a:gd name="T24" fmla="*/ 7 w 356"/>
                <a:gd name="T25" fmla="*/ 7 h 259"/>
                <a:gd name="T26" fmla="*/ 9 w 356"/>
                <a:gd name="T27" fmla="*/ 7 h 259"/>
                <a:gd name="T28" fmla="*/ 9 w 356"/>
                <a:gd name="T29" fmla="*/ 7 h 259"/>
                <a:gd name="T30" fmla="*/ 10 w 356"/>
                <a:gd name="T31" fmla="*/ 6 h 259"/>
                <a:gd name="T32" fmla="*/ 10 w 356"/>
                <a:gd name="T33" fmla="*/ 5 h 259"/>
                <a:gd name="T34" fmla="*/ 9 w 356"/>
                <a:gd name="T35" fmla="*/ 2 h 259"/>
                <a:gd name="T36" fmla="*/ 7 w 356"/>
                <a:gd name="T37" fmla="*/ 2 h 259"/>
                <a:gd name="T38" fmla="*/ 6 w 356"/>
                <a:gd name="T39" fmla="*/ 2 h 259"/>
                <a:gd name="T40" fmla="*/ 9 w 356"/>
                <a:gd name="T41" fmla="*/ 2 h 259"/>
                <a:gd name="T42" fmla="*/ 9 w 356"/>
                <a:gd name="T43" fmla="*/ 2 h 259"/>
                <a:gd name="T44" fmla="*/ 10 w 356"/>
                <a:gd name="T45" fmla="*/ 3 h 259"/>
                <a:gd name="T46" fmla="*/ 10 w 356"/>
                <a:gd name="T47" fmla="*/ 5 h 259"/>
                <a:gd name="T48" fmla="*/ 10 w 356"/>
                <a:gd name="T49" fmla="*/ 6 h 259"/>
                <a:gd name="T50" fmla="*/ 10 w 356"/>
                <a:gd name="T51" fmla="*/ 7 h 259"/>
                <a:gd name="T52" fmla="*/ 11 w 356"/>
                <a:gd name="T53" fmla="*/ 8 h 259"/>
                <a:gd name="T54" fmla="*/ 11 w 356"/>
                <a:gd name="T55" fmla="*/ 9 h 259"/>
                <a:gd name="T56" fmla="*/ 10 w 356"/>
                <a:gd name="T57" fmla="*/ 8 h 259"/>
                <a:gd name="T58" fmla="*/ 7 w 356"/>
                <a:gd name="T59" fmla="*/ 8 h 259"/>
                <a:gd name="T60" fmla="*/ 6 w 356"/>
                <a:gd name="T61" fmla="*/ 8 h 259"/>
                <a:gd name="T62" fmla="*/ 6 w 356"/>
                <a:gd name="T63" fmla="*/ 7 h 259"/>
                <a:gd name="T64" fmla="*/ 3 w 356"/>
                <a:gd name="T65" fmla="*/ 6 h 259"/>
                <a:gd name="T66" fmla="*/ 3 w 356"/>
                <a:gd name="T67" fmla="*/ 6 h 259"/>
                <a:gd name="T68" fmla="*/ 3 w 356"/>
                <a:gd name="T69" fmla="*/ 5 h 259"/>
                <a:gd name="T70" fmla="*/ 1 w 356"/>
                <a:gd name="T71" fmla="*/ 4 h 259"/>
                <a:gd name="T72" fmla="*/ 3 w 356"/>
                <a:gd name="T73" fmla="*/ 3 h 259"/>
                <a:gd name="T74" fmla="*/ 5 w 356"/>
                <a:gd name="T75" fmla="*/ 2 h 259"/>
                <a:gd name="T76" fmla="*/ 5 w 356"/>
                <a:gd name="T77" fmla="*/ 1 h 259"/>
                <a:gd name="T78" fmla="*/ 3 w 356"/>
                <a:gd name="T79" fmla="*/ 1 h 259"/>
                <a:gd name="T80" fmla="*/ 1 w 356"/>
                <a:gd name="T81" fmla="*/ 1 h 259"/>
                <a:gd name="T82" fmla="*/ 1 w 356"/>
                <a:gd name="T83" fmla="*/ 2 h 259"/>
                <a:gd name="T84" fmla="*/ 0 w 356"/>
                <a:gd name="T85" fmla="*/ 6 h 2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56"/>
                <a:gd name="T130" fmla="*/ 0 h 259"/>
                <a:gd name="T131" fmla="*/ 356 w 356"/>
                <a:gd name="T132" fmla="*/ 259 h 2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56" h="259">
                  <a:moveTo>
                    <a:pt x="0" y="173"/>
                  </a:moveTo>
                  <a:lnTo>
                    <a:pt x="33" y="22"/>
                  </a:lnTo>
                  <a:lnTo>
                    <a:pt x="47" y="17"/>
                  </a:lnTo>
                  <a:lnTo>
                    <a:pt x="162" y="17"/>
                  </a:lnTo>
                  <a:lnTo>
                    <a:pt x="126" y="0"/>
                  </a:lnTo>
                  <a:lnTo>
                    <a:pt x="170" y="17"/>
                  </a:lnTo>
                  <a:lnTo>
                    <a:pt x="183" y="32"/>
                  </a:lnTo>
                  <a:lnTo>
                    <a:pt x="88" y="99"/>
                  </a:lnTo>
                  <a:lnTo>
                    <a:pt x="88" y="146"/>
                  </a:lnTo>
                  <a:lnTo>
                    <a:pt x="112" y="174"/>
                  </a:lnTo>
                  <a:lnTo>
                    <a:pt x="192" y="213"/>
                  </a:lnTo>
                  <a:lnTo>
                    <a:pt x="215" y="221"/>
                  </a:lnTo>
                  <a:lnTo>
                    <a:pt x="238" y="221"/>
                  </a:lnTo>
                  <a:lnTo>
                    <a:pt x="261" y="213"/>
                  </a:lnTo>
                  <a:lnTo>
                    <a:pt x="284" y="197"/>
                  </a:lnTo>
                  <a:lnTo>
                    <a:pt x="305" y="167"/>
                  </a:lnTo>
                  <a:lnTo>
                    <a:pt x="307" y="158"/>
                  </a:lnTo>
                  <a:lnTo>
                    <a:pt x="267" y="58"/>
                  </a:lnTo>
                  <a:lnTo>
                    <a:pt x="254" y="46"/>
                  </a:lnTo>
                  <a:lnTo>
                    <a:pt x="207" y="35"/>
                  </a:lnTo>
                  <a:lnTo>
                    <a:pt x="259" y="43"/>
                  </a:lnTo>
                  <a:lnTo>
                    <a:pt x="278" y="58"/>
                  </a:lnTo>
                  <a:lnTo>
                    <a:pt x="290" y="69"/>
                  </a:lnTo>
                  <a:lnTo>
                    <a:pt x="316" y="130"/>
                  </a:lnTo>
                  <a:lnTo>
                    <a:pt x="316" y="173"/>
                  </a:lnTo>
                  <a:lnTo>
                    <a:pt x="318" y="207"/>
                  </a:lnTo>
                  <a:lnTo>
                    <a:pt x="327" y="241"/>
                  </a:lnTo>
                  <a:lnTo>
                    <a:pt x="356" y="259"/>
                  </a:lnTo>
                  <a:lnTo>
                    <a:pt x="305" y="249"/>
                  </a:lnTo>
                  <a:lnTo>
                    <a:pt x="253" y="233"/>
                  </a:lnTo>
                  <a:lnTo>
                    <a:pt x="210" y="230"/>
                  </a:lnTo>
                  <a:lnTo>
                    <a:pt x="174" y="218"/>
                  </a:lnTo>
                  <a:lnTo>
                    <a:pt x="115" y="187"/>
                  </a:lnTo>
                  <a:lnTo>
                    <a:pt x="91" y="170"/>
                  </a:lnTo>
                  <a:lnTo>
                    <a:pt x="77" y="154"/>
                  </a:lnTo>
                  <a:lnTo>
                    <a:pt x="63" y="113"/>
                  </a:lnTo>
                  <a:lnTo>
                    <a:pt x="97" y="74"/>
                  </a:lnTo>
                  <a:lnTo>
                    <a:pt x="157" y="42"/>
                  </a:lnTo>
                  <a:lnTo>
                    <a:pt x="143" y="22"/>
                  </a:lnTo>
                  <a:lnTo>
                    <a:pt x="67" y="22"/>
                  </a:lnTo>
                  <a:lnTo>
                    <a:pt x="47" y="28"/>
                  </a:lnTo>
                  <a:lnTo>
                    <a:pt x="39" y="39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6" name="Freeform 104"/>
            <p:cNvSpPr>
              <a:spLocks/>
            </p:cNvSpPr>
            <p:nvPr/>
          </p:nvSpPr>
          <p:spPr bwMode="auto">
            <a:xfrm>
              <a:off x="4030" y="3383"/>
              <a:ext cx="76" cy="66"/>
            </a:xfrm>
            <a:custGeom>
              <a:avLst/>
              <a:gdLst>
                <a:gd name="T0" fmla="*/ 0 w 153"/>
                <a:gd name="T1" fmla="*/ 1 h 134"/>
                <a:gd name="T2" fmla="*/ 1 w 153"/>
                <a:gd name="T3" fmla="*/ 1 h 134"/>
                <a:gd name="T4" fmla="*/ 1 w 153"/>
                <a:gd name="T5" fmla="*/ 1 h 134"/>
                <a:gd name="T6" fmla="*/ 2 w 153"/>
                <a:gd name="T7" fmla="*/ 1 h 134"/>
                <a:gd name="T8" fmla="*/ 2 w 153"/>
                <a:gd name="T9" fmla="*/ 1 h 134"/>
                <a:gd name="T10" fmla="*/ 3 w 153"/>
                <a:gd name="T11" fmla="*/ 0 h 134"/>
                <a:gd name="T12" fmla="*/ 4 w 153"/>
                <a:gd name="T13" fmla="*/ 0 h 134"/>
                <a:gd name="T14" fmla="*/ 3 w 153"/>
                <a:gd name="T15" fmla="*/ 1 h 134"/>
                <a:gd name="T16" fmla="*/ 3 w 153"/>
                <a:gd name="T17" fmla="*/ 2 h 134"/>
                <a:gd name="T18" fmla="*/ 3 w 153"/>
                <a:gd name="T19" fmla="*/ 2 h 134"/>
                <a:gd name="T20" fmla="*/ 3 w 153"/>
                <a:gd name="T21" fmla="*/ 3 h 134"/>
                <a:gd name="T22" fmla="*/ 3 w 153"/>
                <a:gd name="T23" fmla="*/ 4 h 134"/>
                <a:gd name="T24" fmla="*/ 2 w 153"/>
                <a:gd name="T25" fmla="*/ 2 h 134"/>
                <a:gd name="T26" fmla="*/ 2 w 153"/>
                <a:gd name="T27" fmla="*/ 2 h 134"/>
                <a:gd name="T28" fmla="*/ 1 w 153"/>
                <a:gd name="T29" fmla="*/ 1 h 134"/>
                <a:gd name="T30" fmla="*/ 1 w 153"/>
                <a:gd name="T31" fmla="*/ 1 h 134"/>
                <a:gd name="T32" fmla="*/ 0 w 153"/>
                <a:gd name="T33" fmla="*/ 1 h 134"/>
                <a:gd name="T34" fmla="*/ 0 w 153"/>
                <a:gd name="T35" fmla="*/ 1 h 1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3"/>
                <a:gd name="T55" fmla="*/ 0 h 134"/>
                <a:gd name="T56" fmla="*/ 153 w 153"/>
                <a:gd name="T57" fmla="*/ 134 h 1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3" h="134">
                  <a:moveTo>
                    <a:pt x="7" y="32"/>
                  </a:moveTo>
                  <a:lnTo>
                    <a:pt x="34" y="44"/>
                  </a:lnTo>
                  <a:lnTo>
                    <a:pt x="63" y="54"/>
                  </a:lnTo>
                  <a:lnTo>
                    <a:pt x="82" y="56"/>
                  </a:lnTo>
                  <a:lnTo>
                    <a:pt x="94" y="51"/>
                  </a:lnTo>
                  <a:lnTo>
                    <a:pt x="122" y="29"/>
                  </a:lnTo>
                  <a:lnTo>
                    <a:pt x="153" y="0"/>
                  </a:lnTo>
                  <a:lnTo>
                    <a:pt x="106" y="54"/>
                  </a:lnTo>
                  <a:lnTo>
                    <a:pt x="102" y="68"/>
                  </a:lnTo>
                  <a:lnTo>
                    <a:pt x="102" y="87"/>
                  </a:lnTo>
                  <a:lnTo>
                    <a:pt x="109" y="107"/>
                  </a:lnTo>
                  <a:lnTo>
                    <a:pt x="123" y="134"/>
                  </a:lnTo>
                  <a:lnTo>
                    <a:pt x="94" y="91"/>
                  </a:lnTo>
                  <a:lnTo>
                    <a:pt x="81" y="72"/>
                  </a:lnTo>
                  <a:lnTo>
                    <a:pt x="62" y="62"/>
                  </a:lnTo>
                  <a:lnTo>
                    <a:pt x="39" y="54"/>
                  </a:lnTo>
                  <a:lnTo>
                    <a:pt x="0" y="40"/>
                  </a:lnTo>
                  <a:lnTo>
                    <a:pt x="7" y="32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7" name="Line 105"/>
            <p:cNvSpPr>
              <a:spLocks noChangeShapeType="1"/>
            </p:cNvSpPr>
            <p:nvPr/>
          </p:nvSpPr>
          <p:spPr bwMode="auto">
            <a:xfrm>
              <a:off x="4154" y="3202"/>
              <a:ext cx="14" cy="56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8" name="Line 106"/>
            <p:cNvSpPr>
              <a:spLocks noChangeShapeType="1"/>
            </p:cNvSpPr>
            <p:nvPr/>
          </p:nvSpPr>
          <p:spPr bwMode="auto">
            <a:xfrm>
              <a:off x="4154" y="3220"/>
              <a:ext cx="11" cy="5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19" name="Line 107"/>
            <p:cNvSpPr>
              <a:spLocks noChangeShapeType="1"/>
            </p:cNvSpPr>
            <p:nvPr/>
          </p:nvSpPr>
          <p:spPr bwMode="auto">
            <a:xfrm>
              <a:off x="4154" y="3246"/>
              <a:ext cx="5" cy="3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20" name="Freeform 108"/>
            <p:cNvSpPr>
              <a:spLocks/>
            </p:cNvSpPr>
            <p:nvPr/>
          </p:nvSpPr>
          <p:spPr bwMode="auto">
            <a:xfrm>
              <a:off x="3985" y="3463"/>
              <a:ext cx="214" cy="396"/>
            </a:xfrm>
            <a:custGeom>
              <a:avLst/>
              <a:gdLst>
                <a:gd name="T0" fmla="*/ 0 w 428"/>
                <a:gd name="T1" fmla="*/ 0 h 792"/>
                <a:gd name="T2" fmla="*/ 6 w 428"/>
                <a:gd name="T3" fmla="*/ 3 h 792"/>
                <a:gd name="T4" fmla="*/ 6 w 428"/>
                <a:gd name="T5" fmla="*/ 3 h 792"/>
                <a:gd name="T6" fmla="*/ 6 w 428"/>
                <a:gd name="T7" fmla="*/ 6 h 792"/>
                <a:gd name="T8" fmla="*/ 10 w 428"/>
                <a:gd name="T9" fmla="*/ 6 h 792"/>
                <a:gd name="T10" fmla="*/ 11 w 428"/>
                <a:gd name="T11" fmla="*/ 7 h 792"/>
                <a:gd name="T12" fmla="*/ 13 w 428"/>
                <a:gd name="T13" fmla="*/ 9 h 792"/>
                <a:gd name="T14" fmla="*/ 13 w 428"/>
                <a:gd name="T15" fmla="*/ 10 h 792"/>
                <a:gd name="T16" fmla="*/ 13 w 428"/>
                <a:gd name="T17" fmla="*/ 13 h 792"/>
                <a:gd name="T18" fmla="*/ 13 w 428"/>
                <a:gd name="T19" fmla="*/ 14 h 792"/>
                <a:gd name="T20" fmla="*/ 13 w 428"/>
                <a:gd name="T21" fmla="*/ 15 h 792"/>
                <a:gd name="T22" fmla="*/ 13 w 428"/>
                <a:gd name="T23" fmla="*/ 19 h 792"/>
                <a:gd name="T24" fmla="*/ 13 w 428"/>
                <a:gd name="T25" fmla="*/ 23 h 792"/>
                <a:gd name="T26" fmla="*/ 13 w 428"/>
                <a:gd name="T27" fmla="*/ 25 h 792"/>
                <a:gd name="T28" fmla="*/ 13 w 428"/>
                <a:gd name="T29" fmla="*/ 22 h 792"/>
                <a:gd name="T30" fmla="*/ 13 w 428"/>
                <a:gd name="T31" fmla="*/ 19 h 792"/>
                <a:gd name="T32" fmla="*/ 13 w 428"/>
                <a:gd name="T33" fmla="*/ 15 h 792"/>
                <a:gd name="T34" fmla="*/ 11 w 428"/>
                <a:gd name="T35" fmla="*/ 15 h 792"/>
                <a:gd name="T36" fmla="*/ 10 w 428"/>
                <a:gd name="T37" fmla="*/ 14 h 792"/>
                <a:gd name="T38" fmla="*/ 9 w 428"/>
                <a:gd name="T39" fmla="*/ 14 h 792"/>
                <a:gd name="T40" fmla="*/ 10 w 428"/>
                <a:gd name="T41" fmla="*/ 19 h 792"/>
                <a:gd name="T42" fmla="*/ 10 w 428"/>
                <a:gd name="T43" fmla="*/ 20 h 792"/>
                <a:gd name="T44" fmla="*/ 10 w 428"/>
                <a:gd name="T45" fmla="*/ 22 h 792"/>
                <a:gd name="T46" fmla="*/ 10 w 428"/>
                <a:gd name="T47" fmla="*/ 20 h 792"/>
                <a:gd name="T48" fmla="*/ 9 w 428"/>
                <a:gd name="T49" fmla="*/ 19 h 792"/>
                <a:gd name="T50" fmla="*/ 9 w 428"/>
                <a:gd name="T51" fmla="*/ 17 h 792"/>
                <a:gd name="T52" fmla="*/ 9 w 428"/>
                <a:gd name="T53" fmla="*/ 14 h 792"/>
                <a:gd name="T54" fmla="*/ 7 w 428"/>
                <a:gd name="T55" fmla="*/ 14 h 792"/>
                <a:gd name="T56" fmla="*/ 7 w 428"/>
                <a:gd name="T57" fmla="*/ 12 h 792"/>
                <a:gd name="T58" fmla="*/ 6 w 428"/>
                <a:gd name="T59" fmla="*/ 12 h 792"/>
                <a:gd name="T60" fmla="*/ 5 w 428"/>
                <a:gd name="T61" fmla="*/ 12 h 792"/>
                <a:gd name="T62" fmla="*/ 3 w 428"/>
                <a:gd name="T63" fmla="*/ 12 h 792"/>
                <a:gd name="T64" fmla="*/ 5 w 428"/>
                <a:gd name="T65" fmla="*/ 12 h 792"/>
                <a:gd name="T66" fmla="*/ 5 w 428"/>
                <a:gd name="T67" fmla="*/ 6 h 792"/>
                <a:gd name="T68" fmla="*/ 5 w 428"/>
                <a:gd name="T69" fmla="*/ 12 h 792"/>
                <a:gd name="T70" fmla="*/ 7 w 428"/>
                <a:gd name="T71" fmla="*/ 12 h 792"/>
                <a:gd name="T72" fmla="*/ 7 w 428"/>
                <a:gd name="T73" fmla="*/ 12 h 792"/>
                <a:gd name="T74" fmla="*/ 9 w 428"/>
                <a:gd name="T75" fmla="*/ 13 h 792"/>
                <a:gd name="T76" fmla="*/ 10 w 428"/>
                <a:gd name="T77" fmla="*/ 14 h 792"/>
                <a:gd name="T78" fmla="*/ 11 w 428"/>
                <a:gd name="T79" fmla="*/ 14 h 792"/>
                <a:gd name="T80" fmla="*/ 12 w 428"/>
                <a:gd name="T81" fmla="*/ 14 h 792"/>
                <a:gd name="T82" fmla="*/ 12 w 428"/>
                <a:gd name="T83" fmla="*/ 14 h 792"/>
                <a:gd name="T84" fmla="*/ 13 w 428"/>
                <a:gd name="T85" fmla="*/ 10 h 792"/>
                <a:gd name="T86" fmla="*/ 11 w 428"/>
                <a:gd name="T87" fmla="*/ 9 h 792"/>
                <a:gd name="T88" fmla="*/ 9 w 428"/>
                <a:gd name="T89" fmla="*/ 7 h 792"/>
                <a:gd name="T90" fmla="*/ 7 w 428"/>
                <a:gd name="T91" fmla="*/ 6 h 792"/>
                <a:gd name="T92" fmla="*/ 6 w 428"/>
                <a:gd name="T93" fmla="*/ 6 h 792"/>
                <a:gd name="T94" fmla="*/ 6 w 428"/>
                <a:gd name="T95" fmla="*/ 6 h 792"/>
                <a:gd name="T96" fmla="*/ 6 w 428"/>
                <a:gd name="T97" fmla="*/ 5 h 792"/>
                <a:gd name="T98" fmla="*/ 6 w 428"/>
                <a:gd name="T99" fmla="*/ 3 h 792"/>
                <a:gd name="T100" fmla="*/ 0 w 428"/>
                <a:gd name="T101" fmla="*/ 0 h 7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28"/>
                <a:gd name="T154" fmla="*/ 0 h 792"/>
                <a:gd name="T155" fmla="*/ 428 w 428"/>
                <a:gd name="T156" fmla="*/ 792 h 79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28" h="792">
                  <a:moveTo>
                    <a:pt x="0" y="0"/>
                  </a:moveTo>
                  <a:lnTo>
                    <a:pt x="188" y="100"/>
                  </a:lnTo>
                  <a:lnTo>
                    <a:pt x="190" y="114"/>
                  </a:lnTo>
                  <a:lnTo>
                    <a:pt x="190" y="180"/>
                  </a:lnTo>
                  <a:lnTo>
                    <a:pt x="290" y="217"/>
                  </a:lnTo>
                  <a:lnTo>
                    <a:pt x="341" y="250"/>
                  </a:lnTo>
                  <a:lnTo>
                    <a:pt x="391" y="282"/>
                  </a:lnTo>
                  <a:lnTo>
                    <a:pt x="396" y="290"/>
                  </a:lnTo>
                  <a:lnTo>
                    <a:pt x="386" y="447"/>
                  </a:lnTo>
                  <a:lnTo>
                    <a:pt x="407" y="471"/>
                  </a:lnTo>
                  <a:lnTo>
                    <a:pt x="405" y="506"/>
                  </a:lnTo>
                  <a:lnTo>
                    <a:pt x="407" y="602"/>
                  </a:lnTo>
                  <a:lnTo>
                    <a:pt x="416" y="710"/>
                  </a:lnTo>
                  <a:lnTo>
                    <a:pt x="428" y="792"/>
                  </a:lnTo>
                  <a:lnTo>
                    <a:pt x="405" y="676"/>
                  </a:lnTo>
                  <a:lnTo>
                    <a:pt x="396" y="586"/>
                  </a:lnTo>
                  <a:lnTo>
                    <a:pt x="391" y="487"/>
                  </a:lnTo>
                  <a:lnTo>
                    <a:pt x="339" y="487"/>
                  </a:lnTo>
                  <a:lnTo>
                    <a:pt x="301" y="475"/>
                  </a:lnTo>
                  <a:lnTo>
                    <a:pt x="268" y="464"/>
                  </a:lnTo>
                  <a:lnTo>
                    <a:pt x="295" y="579"/>
                  </a:lnTo>
                  <a:lnTo>
                    <a:pt x="299" y="620"/>
                  </a:lnTo>
                  <a:lnTo>
                    <a:pt x="293" y="701"/>
                  </a:lnTo>
                  <a:lnTo>
                    <a:pt x="293" y="624"/>
                  </a:lnTo>
                  <a:lnTo>
                    <a:pt x="287" y="589"/>
                  </a:lnTo>
                  <a:lnTo>
                    <a:pt x="266" y="517"/>
                  </a:lnTo>
                  <a:lnTo>
                    <a:pt x="258" y="475"/>
                  </a:lnTo>
                  <a:lnTo>
                    <a:pt x="252" y="452"/>
                  </a:lnTo>
                  <a:lnTo>
                    <a:pt x="218" y="415"/>
                  </a:lnTo>
                  <a:lnTo>
                    <a:pt x="180" y="392"/>
                  </a:lnTo>
                  <a:lnTo>
                    <a:pt x="148" y="377"/>
                  </a:lnTo>
                  <a:lnTo>
                    <a:pt x="109" y="369"/>
                  </a:lnTo>
                  <a:lnTo>
                    <a:pt x="136" y="365"/>
                  </a:lnTo>
                  <a:lnTo>
                    <a:pt x="159" y="205"/>
                  </a:lnTo>
                  <a:lnTo>
                    <a:pt x="148" y="367"/>
                  </a:lnTo>
                  <a:lnTo>
                    <a:pt x="196" y="388"/>
                  </a:lnTo>
                  <a:lnTo>
                    <a:pt x="238" y="415"/>
                  </a:lnTo>
                  <a:lnTo>
                    <a:pt x="268" y="445"/>
                  </a:lnTo>
                  <a:lnTo>
                    <a:pt x="301" y="461"/>
                  </a:lnTo>
                  <a:lnTo>
                    <a:pt x="336" y="469"/>
                  </a:lnTo>
                  <a:lnTo>
                    <a:pt x="365" y="469"/>
                  </a:lnTo>
                  <a:lnTo>
                    <a:pt x="374" y="461"/>
                  </a:lnTo>
                  <a:lnTo>
                    <a:pt x="388" y="301"/>
                  </a:lnTo>
                  <a:lnTo>
                    <a:pt x="347" y="270"/>
                  </a:lnTo>
                  <a:lnTo>
                    <a:pt x="282" y="234"/>
                  </a:lnTo>
                  <a:lnTo>
                    <a:pt x="218" y="208"/>
                  </a:lnTo>
                  <a:lnTo>
                    <a:pt x="172" y="191"/>
                  </a:lnTo>
                  <a:lnTo>
                    <a:pt x="181" y="180"/>
                  </a:lnTo>
                  <a:lnTo>
                    <a:pt x="174" y="130"/>
                  </a:lnTo>
                  <a:lnTo>
                    <a:pt x="162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21" name="Freeform 109"/>
            <p:cNvSpPr>
              <a:spLocks/>
            </p:cNvSpPr>
            <p:nvPr/>
          </p:nvSpPr>
          <p:spPr bwMode="auto">
            <a:xfrm>
              <a:off x="4105" y="3463"/>
              <a:ext cx="50" cy="127"/>
            </a:xfrm>
            <a:custGeom>
              <a:avLst/>
              <a:gdLst>
                <a:gd name="T0" fmla="*/ 0 w 101"/>
                <a:gd name="T1" fmla="*/ 1 h 254"/>
                <a:gd name="T2" fmla="*/ 0 w 101"/>
                <a:gd name="T3" fmla="*/ 1 h 254"/>
                <a:gd name="T4" fmla="*/ 1 w 101"/>
                <a:gd name="T5" fmla="*/ 2 h 254"/>
                <a:gd name="T6" fmla="*/ 1 w 101"/>
                <a:gd name="T7" fmla="*/ 3 h 254"/>
                <a:gd name="T8" fmla="*/ 1 w 101"/>
                <a:gd name="T9" fmla="*/ 5 h 254"/>
                <a:gd name="T10" fmla="*/ 2 w 101"/>
                <a:gd name="T11" fmla="*/ 8 h 254"/>
                <a:gd name="T12" fmla="*/ 3 w 101"/>
                <a:gd name="T13" fmla="*/ 8 h 254"/>
                <a:gd name="T14" fmla="*/ 2 w 101"/>
                <a:gd name="T15" fmla="*/ 4 h 254"/>
                <a:gd name="T16" fmla="*/ 1 w 101"/>
                <a:gd name="T17" fmla="*/ 2 h 254"/>
                <a:gd name="T18" fmla="*/ 1 w 101"/>
                <a:gd name="T19" fmla="*/ 1 h 254"/>
                <a:gd name="T20" fmla="*/ 0 w 101"/>
                <a:gd name="T21" fmla="*/ 1 h 254"/>
                <a:gd name="T22" fmla="*/ 0 w 101"/>
                <a:gd name="T23" fmla="*/ 0 h 254"/>
                <a:gd name="T24" fmla="*/ 0 w 101"/>
                <a:gd name="T25" fmla="*/ 1 h 2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1"/>
                <a:gd name="T40" fmla="*/ 0 h 254"/>
                <a:gd name="T41" fmla="*/ 101 w 101"/>
                <a:gd name="T42" fmla="*/ 254 h 2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1" h="254">
                  <a:moveTo>
                    <a:pt x="0" y="6"/>
                  </a:moveTo>
                  <a:lnTo>
                    <a:pt x="22" y="26"/>
                  </a:lnTo>
                  <a:lnTo>
                    <a:pt x="38" y="55"/>
                  </a:lnTo>
                  <a:lnTo>
                    <a:pt x="47" y="91"/>
                  </a:lnTo>
                  <a:lnTo>
                    <a:pt x="59" y="146"/>
                  </a:lnTo>
                  <a:lnTo>
                    <a:pt x="70" y="234"/>
                  </a:lnTo>
                  <a:lnTo>
                    <a:pt x="101" y="254"/>
                  </a:lnTo>
                  <a:lnTo>
                    <a:pt x="66" y="107"/>
                  </a:lnTo>
                  <a:lnTo>
                    <a:pt x="51" y="55"/>
                  </a:lnTo>
                  <a:lnTo>
                    <a:pt x="38" y="29"/>
                  </a:lnTo>
                  <a:lnTo>
                    <a:pt x="26" y="13"/>
                  </a:lnTo>
                  <a:lnTo>
                    <a:pt x="1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22" name="Freeform 110"/>
            <p:cNvSpPr>
              <a:spLocks/>
            </p:cNvSpPr>
            <p:nvPr/>
          </p:nvSpPr>
          <p:spPr bwMode="auto">
            <a:xfrm>
              <a:off x="3848" y="3506"/>
              <a:ext cx="209" cy="448"/>
            </a:xfrm>
            <a:custGeom>
              <a:avLst/>
              <a:gdLst>
                <a:gd name="T0" fmla="*/ 11 w 420"/>
                <a:gd name="T1" fmla="*/ 12 h 895"/>
                <a:gd name="T2" fmla="*/ 11 w 420"/>
                <a:gd name="T3" fmla="*/ 15 h 895"/>
                <a:gd name="T4" fmla="*/ 11 w 420"/>
                <a:gd name="T5" fmla="*/ 18 h 895"/>
                <a:gd name="T6" fmla="*/ 12 w 420"/>
                <a:gd name="T7" fmla="*/ 20 h 895"/>
                <a:gd name="T8" fmla="*/ 13 w 420"/>
                <a:gd name="T9" fmla="*/ 21 h 895"/>
                <a:gd name="T10" fmla="*/ 11 w 420"/>
                <a:gd name="T11" fmla="*/ 19 h 895"/>
                <a:gd name="T12" fmla="*/ 10 w 420"/>
                <a:gd name="T13" fmla="*/ 16 h 895"/>
                <a:gd name="T14" fmla="*/ 9 w 420"/>
                <a:gd name="T15" fmla="*/ 21 h 895"/>
                <a:gd name="T16" fmla="*/ 10 w 420"/>
                <a:gd name="T17" fmla="*/ 23 h 895"/>
                <a:gd name="T18" fmla="*/ 11 w 420"/>
                <a:gd name="T19" fmla="*/ 26 h 895"/>
                <a:gd name="T20" fmla="*/ 12 w 420"/>
                <a:gd name="T21" fmla="*/ 28 h 895"/>
                <a:gd name="T22" fmla="*/ 9 w 420"/>
                <a:gd name="T23" fmla="*/ 24 h 895"/>
                <a:gd name="T24" fmla="*/ 8 w 420"/>
                <a:gd name="T25" fmla="*/ 22 h 895"/>
                <a:gd name="T26" fmla="*/ 9 w 420"/>
                <a:gd name="T27" fmla="*/ 27 h 895"/>
                <a:gd name="T28" fmla="*/ 8 w 420"/>
                <a:gd name="T29" fmla="*/ 27 h 895"/>
                <a:gd name="T30" fmla="*/ 7 w 420"/>
                <a:gd name="T31" fmla="*/ 24 h 895"/>
                <a:gd name="T32" fmla="*/ 7 w 420"/>
                <a:gd name="T33" fmla="*/ 24 h 895"/>
                <a:gd name="T34" fmla="*/ 7 w 420"/>
                <a:gd name="T35" fmla="*/ 26 h 895"/>
                <a:gd name="T36" fmla="*/ 6 w 420"/>
                <a:gd name="T37" fmla="*/ 24 h 895"/>
                <a:gd name="T38" fmla="*/ 6 w 420"/>
                <a:gd name="T39" fmla="*/ 22 h 895"/>
                <a:gd name="T40" fmla="*/ 6 w 420"/>
                <a:gd name="T41" fmla="*/ 19 h 895"/>
                <a:gd name="T42" fmla="*/ 6 w 420"/>
                <a:gd name="T43" fmla="*/ 17 h 895"/>
                <a:gd name="T44" fmla="*/ 5 w 420"/>
                <a:gd name="T45" fmla="*/ 15 h 895"/>
                <a:gd name="T46" fmla="*/ 1 w 420"/>
                <a:gd name="T47" fmla="*/ 12 h 895"/>
                <a:gd name="T48" fmla="*/ 0 w 420"/>
                <a:gd name="T49" fmla="*/ 7 h 895"/>
                <a:gd name="T50" fmla="*/ 0 w 420"/>
                <a:gd name="T51" fmla="*/ 1 h 895"/>
                <a:gd name="T52" fmla="*/ 0 w 420"/>
                <a:gd name="T53" fmla="*/ 0 h 895"/>
                <a:gd name="T54" fmla="*/ 2 w 420"/>
                <a:gd name="T55" fmla="*/ 3 h 895"/>
                <a:gd name="T56" fmla="*/ 4 w 420"/>
                <a:gd name="T57" fmla="*/ 3 h 895"/>
                <a:gd name="T58" fmla="*/ 4 w 420"/>
                <a:gd name="T59" fmla="*/ 4 h 895"/>
                <a:gd name="T60" fmla="*/ 2 w 420"/>
                <a:gd name="T61" fmla="*/ 5 h 895"/>
                <a:gd name="T62" fmla="*/ 4 w 420"/>
                <a:gd name="T63" fmla="*/ 4 h 895"/>
                <a:gd name="T64" fmla="*/ 3 w 420"/>
                <a:gd name="T65" fmla="*/ 3 h 895"/>
                <a:gd name="T66" fmla="*/ 1 w 420"/>
                <a:gd name="T67" fmla="*/ 3 h 895"/>
                <a:gd name="T68" fmla="*/ 0 w 420"/>
                <a:gd name="T69" fmla="*/ 2 h 895"/>
                <a:gd name="T70" fmla="*/ 0 w 420"/>
                <a:gd name="T71" fmla="*/ 7 h 895"/>
                <a:gd name="T72" fmla="*/ 1 w 420"/>
                <a:gd name="T73" fmla="*/ 11 h 895"/>
                <a:gd name="T74" fmla="*/ 2 w 420"/>
                <a:gd name="T75" fmla="*/ 12 h 895"/>
                <a:gd name="T76" fmla="*/ 5 w 420"/>
                <a:gd name="T77" fmla="*/ 13 h 895"/>
                <a:gd name="T78" fmla="*/ 4 w 420"/>
                <a:gd name="T79" fmla="*/ 14 h 895"/>
                <a:gd name="T80" fmla="*/ 6 w 420"/>
                <a:gd name="T81" fmla="*/ 16 h 895"/>
                <a:gd name="T82" fmla="*/ 7 w 420"/>
                <a:gd name="T83" fmla="*/ 18 h 895"/>
                <a:gd name="T84" fmla="*/ 7 w 420"/>
                <a:gd name="T85" fmla="*/ 21 h 895"/>
                <a:gd name="T86" fmla="*/ 6 w 420"/>
                <a:gd name="T87" fmla="*/ 23 h 895"/>
                <a:gd name="T88" fmla="*/ 7 w 420"/>
                <a:gd name="T89" fmla="*/ 22 h 895"/>
                <a:gd name="T90" fmla="*/ 8 w 420"/>
                <a:gd name="T91" fmla="*/ 20 h 895"/>
                <a:gd name="T92" fmla="*/ 10 w 420"/>
                <a:gd name="T93" fmla="*/ 16 h 895"/>
                <a:gd name="T94" fmla="*/ 11 w 420"/>
                <a:gd name="T95" fmla="*/ 13 h 89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20"/>
                <a:gd name="T145" fmla="*/ 0 h 895"/>
                <a:gd name="T146" fmla="*/ 420 w 420"/>
                <a:gd name="T147" fmla="*/ 895 h 89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20" h="895">
                  <a:moveTo>
                    <a:pt x="384" y="294"/>
                  </a:moveTo>
                  <a:lnTo>
                    <a:pt x="369" y="382"/>
                  </a:lnTo>
                  <a:lnTo>
                    <a:pt x="360" y="441"/>
                  </a:lnTo>
                  <a:lnTo>
                    <a:pt x="353" y="465"/>
                  </a:lnTo>
                  <a:lnTo>
                    <a:pt x="365" y="506"/>
                  </a:lnTo>
                  <a:lnTo>
                    <a:pt x="378" y="547"/>
                  </a:lnTo>
                  <a:lnTo>
                    <a:pt x="388" y="590"/>
                  </a:lnTo>
                  <a:lnTo>
                    <a:pt x="396" y="617"/>
                  </a:lnTo>
                  <a:lnTo>
                    <a:pt x="404" y="637"/>
                  </a:lnTo>
                  <a:lnTo>
                    <a:pt x="420" y="657"/>
                  </a:lnTo>
                  <a:lnTo>
                    <a:pt x="388" y="621"/>
                  </a:lnTo>
                  <a:lnTo>
                    <a:pt x="363" y="582"/>
                  </a:lnTo>
                  <a:lnTo>
                    <a:pt x="348" y="543"/>
                  </a:lnTo>
                  <a:lnTo>
                    <a:pt x="340" y="499"/>
                  </a:lnTo>
                  <a:lnTo>
                    <a:pt x="288" y="625"/>
                  </a:lnTo>
                  <a:lnTo>
                    <a:pt x="289" y="643"/>
                  </a:lnTo>
                  <a:lnTo>
                    <a:pt x="317" y="690"/>
                  </a:lnTo>
                  <a:lnTo>
                    <a:pt x="337" y="736"/>
                  </a:lnTo>
                  <a:lnTo>
                    <a:pt x="360" y="786"/>
                  </a:lnTo>
                  <a:lnTo>
                    <a:pt x="372" y="822"/>
                  </a:lnTo>
                  <a:lnTo>
                    <a:pt x="388" y="844"/>
                  </a:lnTo>
                  <a:lnTo>
                    <a:pt x="399" y="865"/>
                  </a:lnTo>
                  <a:lnTo>
                    <a:pt x="344" y="804"/>
                  </a:lnTo>
                  <a:lnTo>
                    <a:pt x="307" y="751"/>
                  </a:lnTo>
                  <a:lnTo>
                    <a:pt x="288" y="710"/>
                  </a:lnTo>
                  <a:lnTo>
                    <a:pt x="280" y="676"/>
                  </a:lnTo>
                  <a:lnTo>
                    <a:pt x="268" y="753"/>
                  </a:lnTo>
                  <a:lnTo>
                    <a:pt x="290" y="861"/>
                  </a:lnTo>
                  <a:lnTo>
                    <a:pt x="290" y="895"/>
                  </a:lnTo>
                  <a:lnTo>
                    <a:pt x="268" y="849"/>
                  </a:lnTo>
                  <a:lnTo>
                    <a:pt x="254" y="795"/>
                  </a:lnTo>
                  <a:lnTo>
                    <a:pt x="248" y="751"/>
                  </a:lnTo>
                  <a:lnTo>
                    <a:pt x="248" y="717"/>
                  </a:lnTo>
                  <a:lnTo>
                    <a:pt x="233" y="758"/>
                  </a:lnTo>
                  <a:lnTo>
                    <a:pt x="233" y="801"/>
                  </a:lnTo>
                  <a:lnTo>
                    <a:pt x="239" y="830"/>
                  </a:lnTo>
                  <a:lnTo>
                    <a:pt x="209" y="780"/>
                  </a:lnTo>
                  <a:lnTo>
                    <a:pt x="207" y="753"/>
                  </a:lnTo>
                  <a:lnTo>
                    <a:pt x="209" y="723"/>
                  </a:lnTo>
                  <a:lnTo>
                    <a:pt x="218" y="682"/>
                  </a:lnTo>
                  <a:lnTo>
                    <a:pt x="219" y="643"/>
                  </a:lnTo>
                  <a:lnTo>
                    <a:pt x="219" y="598"/>
                  </a:lnTo>
                  <a:lnTo>
                    <a:pt x="217" y="559"/>
                  </a:lnTo>
                  <a:lnTo>
                    <a:pt x="204" y="521"/>
                  </a:lnTo>
                  <a:lnTo>
                    <a:pt x="185" y="482"/>
                  </a:lnTo>
                  <a:lnTo>
                    <a:pt x="163" y="451"/>
                  </a:lnTo>
                  <a:lnTo>
                    <a:pt x="135" y="412"/>
                  </a:lnTo>
                  <a:lnTo>
                    <a:pt x="56" y="370"/>
                  </a:lnTo>
                  <a:lnTo>
                    <a:pt x="31" y="294"/>
                  </a:lnTo>
                  <a:lnTo>
                    <a:pt x="13" y="214"/>
                  </a:lnTo>
                  <a:lnTo>
                    <a:pt x="3" y="133"/>
                  </a:lnTo>
                  <a:lnTo>
                    <a:pt x="0" y="25"/>
                  </a:lnTo>
                  <a:lnTo>
                    <a:pt x="7" y="4"/>
                  </a:lnTo>
                  <a:lnTo>
                    <a:pt x="17" y="0"/>
                  </a:lnTo>
                  <a:lnTo>
                    <a:pt x="44" y="45"/>
                  </a:lnTo>
                  <a:lnTo>
                    <a:pt x="68" y="68"/>
                  </a:lnTo>
                  <a:lnTo>
                    <a:pt x="96" y="84"/>
                  </a:lnTo>
                  <a:lnTo>
                    <a:pt x="135" y="93"/>
                  </a:lnTo>
                  <a:lnTo>
                    <a:pt x="160" y="98"/>
                  </a:lnTo>
                  <a:lnTo>
                    <a:pt x="141" y="121"/>
                  </a:lnTo>
                  <a:lnTo>
                    <a:pt x="105" y="147"/>
                  </a:lnTo>
                  <a:lnTo>
                    <a:pt x="78" y="155"/>
                  </a:lnTo>
                  <a:lnTo>
                    <a:pt x="111" y="139"/>
                  </a:lnTo>
                  <a:lnTo>
                    <a:pt x="135" y="117"/>
                  </a:lnTo>
                  <a:lnTo>
                    <a:pt x="143" y="100"/>
                  </a:lnTo>
                  <a:lnTo>
                    <a:pt x="103" y="96"/>
                  </a:lnTo>
                  <a:lnTo>
                    <a:pt x="72" y="87"/>
                  </a:lnTo>
                  <a:lnTo>
                    <a:pt x="47" y="74"/>
                  </a:lnTo>
                  <a:lnTo>
                    <a:pt x="25" y="56"/>
                  </a:lnTo>
                  <a:lnTo>
                    <a:pt x="12" y="33"/>
                  </a:lnTo>
                  <a:lnTo>
                    <a:pt x="17" y="135"/>
                  </a:lnTo>
                  <a:lnTo>
                    <a:pt x="28" y="221"/>
                  </a:lnTo>
                  <a:lnTo>
                    <a:pt x="44" y="294"/>
                  </a:lnTo>
                  <a:lnTo>
                    <a:pt x="56" y="340"/>
                  </a:lnTo>
                  <a:lnTo>
                    <a:pt x="68" y="360"/>
                  </a:lnTo>
                  <a:lnTo>
                    <a:pt x="83" y="377"/>
                  </a:lnTo>
                  <a:lnTo>
                    <a:pt x="126" y="400"/>
                  </a:lnTo>
                  <a:lnTo>
                    <a:pt x="163" y="416"/>
                  </a:lnTo>
                  <a:lnTo>
                    <a:pt x="207" y="425"/>
                  </a:lnTo>
                  <a:lnTo>
                    <a:pt x="157" y="419"/>
                  </a:lnTo>
                  <a:lnTo>
                    <a:pt x="191" y="463"/>
                  </a:lnTo>
                  <a:lnTo>
                    <a:pt x="209" y="499"/>
                  </a:lnTo>
                  <a:lnTo>
                    <a:pt x="222" y="533"/>
                  </a:lnTo>
                  <a:lnTo>
                    <a:pt x="229" y="575"/>
                  </a:lnTo>
                  <a:lnTo>
                    <a:pt x="232" y="623"/>
                  </a:lnTo>
                  <a:lnTo>
                    <a:pt x="229" y="666"/>
                  </a:lnTo>
                  <a:lnTo>
                    <a:pt x="222" y="718"/>
                  </a:lnTo>
                  <a:lnTo>
                    <a:pt x="222" y="732"/>
                  </a:lnTo>
                  <a:lnTo>
                    <a:pt x="240" y="701"/>
                  </a:lnTo>
                  <a:lnTo>
                    <a:pt x="248" y="676"/>
                  </a:lnTo>
                  <a:lnTo>
                    <a:pt x="257" y="640"/>
                  </a:lnTo>
                  <a:lnTo>
                    <a:pt x="264" y="614"/>
                  </a:lnTo>
                  <a:lnTo>
                    <a:pt x="280" y="582"/>
                  </a:lnTo>
                  <a:lnTo>
                    <a:pt x="323" y="495"/>
                  </a:lnTo>
                  <a:lnTo>
                    <a:pt x="340" y="455"/>
                  </a:lnTo>
                  <a:lnTo>
                    <a:pt x="361" y="391"/>
                  </a:lnTo>
                  <a:lnTo>
                    <a:pt x="384" y="29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23" name="Freeform 111"/>
            <p:cNvSpPr>
              <a:spLocks/>
            </p:cNvSpPr>
            <p:nvPr/>
          </p:nvSpPr>
          <p:spPr bwMode="auto">
            <a:xfrm>
              <a:off x="4073" y="3695"/>
              <a:ext cx="25" cy="24"/>
            </a:xfrm>
            <a:custGeom>
              <a:avLst/>
              <a:gdLst>
                <a:gd name="T0" fmla="*/ 0 w 51"/>
                <a:gd name="T1" fmla="*/ 1 h 48"/>
                <a:gd name="T2" fmla="*/ 0 w 51"/>
                <a:gd name="T3" fmla="*/ 1 h 48"/>
                <a:gd name="T4" fmla="*/ 0 w 51"/>
                <a:gd name="T5" fmla="*/ 1 h 48"/>
                <a:gd name="T6" fmla="*/ 0 w 51"/>
                <a:gd name="T7" fmla="*/ 1 h 48"/>
                <a:gd name="T8" fmla="*/ 1 w 51"/>
                <a:gd name="T9" fmla="*/ 1 h 48"/>
                <a:gd name="T10" fmla="*/ 1 w 51"/>
                <a:gd name="T11" fmla="*/ 1 h 48"/>
                <a:gd name="T12" fmla="*/ 1 w 51"/>
                <a:gd name="T13" fmla="*/ 2 h 48"/>
                <a:gd name="T14" fmla="*/ 1 w 51"/>
                <a:gd name="T15" fmla="*/ 2 h 48"/>
                <a:gd name="T16" fmla="*/ 0 w 51"/>
                <a:gd name="T17" fmla="*/ 2 h 48"/>
                <a:gd name="T18" fmla="*/ 0 w 51"/>
                <a:gd name="T19" fmla="*/ 2 h 48"/>
                <a:gd name="T20" fmla="*/ 0 w 51"/>
                <a:gd name="T21" fmla="*/ 2 h 48"/>
                <a:gd name="T22" fmla="*/ 1 w 51"/>
                <a:gd name="T23" fmla="*/ 2 h 48"/>
                <a:gd name="T24" fmla="*/ 1 w 51"/>
                <a:gd name="T25" fmla="*/ 1 h 48"/>
                <a:gd name="T26" fmla="*/ 1 w 51"/>
                <a:gd name="T27" fmla="*/ 1 h 48"/>
                <a:gd name="T28" fmla="*/ 1 w 51"/>
                <a:gd name="T29" fmla="*/ 1 h 48"/>
                <a:gd name="T30" fmla="*/ 0 w 51"/>
                <a:gd name="T31" fmla="*/ 0 h 48"/>
                <a:gd name="T32" fmla="*/ 0 w 51"/>
                <a:gd name="T33" fmla="*/ 1 h 48"/>
                <a:gd name="T34" fmla="*/ 0 w 51"/>
                <a:gd name="T35" fmla="*/ 1 h 48"/>
                <a:gd name="T36" fmla="*/ 0 w 51"/>
                <a:gd name="T37" fmla="*/ 1 h 4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"/>
                <a:gd name="T58" fmla="*/ 0 h 48"/>
                <a:gd name="T59" fmla="*/ 51 w 51"/>
                <a:gd name="T60" fmla="*/ 48 h 4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" h="48">
                  <a:moveTo>
                    <a:pt x="5" y="15"/>
                  </a:moveTo>
                  <a:lnTo>
                    <a:pt x="5" y="10"/>
                  </a:lnTo>
                  <a:lnTo>
                    <a:pt x="14" y="7"/>
                  </a:lnTo>
                  <a:lnTo>
                    <a:pt x="23" y="7"/>
                  </a:lnTo>
                  <a:lnTo>
                    <a:pt x="36" y="10"/>
                  </a:lnTo>
                  <a:lnTo>
                    <a:pt x="42" y="19"/>
                  </a:lnTo>
                  <a:lnTo>
                    <a:pt x="43" y="35"/>
                  </a:lnTo>
                  <a:lnTo>
                    <a:pt x="36" y="41"/>
                  </a:lnTo>
                  <a:lnTo>
                    <a:pt x="27" y="42"/>
                  </a:lnTo>
                  <a:lnTo>
                    <a:pt x="14" y="42"/>
                  </a:lnTo>
                  <a:lnTo>
                    <a:pt x="27" y="48"/>
                  </a:lnTo>
                  <a:lnTo>
                    <a:pt x="45" y="42"/>
                  </a:lnTo>
                  <a:lnTo>
                    <a:pt x="51" y="28"/>
                  </a:lnTo>
                  <a:lnTo>
                    <a:pt x="45" y="11"/>
                  </a:lnTo>
                  <a:lnTo>
                    <a:pt x="39" y="1"/>
                  </a:lnTo>
                  <a:lnTo>
                    <a:pt x="20" y="0"/>
                  </a:lnTo>
                  <a:lnTo>
                    <a:pt x="4" y="5"/>
                  </a:lnTo>
                  <a:lnTo>
                    <a:pt x="0" y="14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24" name="Freeform 112"/>
            <p:cNvSpPr>
              <a:spLocks/>
            </p:cNvSpPr>
            <p:nvPr/>
          </p:nvSpPr>
          <p:spPr bwMode="auto">
            <a:xfrm>
              <a:off x="4158" y="3473"/>
              <a:ext cx="151" cy="335"/>
            </a:xfrm>
            <a:custGeom>
              <a:avLst/>
              <a:gdLst>
                <a:gd name="T0" fmla="*/ 1 w 302"/>
                <a:gd name="T1" fmla="*/ 6 h 668"/>
                <a:gd name="T2" fmla="*/ 1 w 302"/>
                <a:gd name="T3" fmla="*/ 5 h 668"/>
                <a:gd name="T4" fmla="*/ 0 w 302"/>
                <a:gd name="T5" fmla="*/ 4 h 668"/>
                <a:gd name="T6" fmla="*/ 1 w 302"/>
                <a:gd name="T7" fmla="*/ 4 h 668"/>
                <a:gd name="T8" fmla="*/ 1 w 302"/>
                <a:gd name="T9" fmla="*/ 2 h 668"/>
                <a:gd name="T10" fmla="*/ 1 w 302"/>
                <a:gd name="T11" fmla="*/ 1 h 668"/>
                <a:gd name="T12" fmla="*/ 1 w 302"/>
                <a:gd name="T13" fmla="*/ 0 h 668"/>
                <a:gd name="T14" fmla="*/ 5 w 302"/>
                <a:gd name="T15" fmla="*/ 4 h 668"/>
                <a:gd name="T16" fmla="*/ 2 w 302"/>
                <a:gd name="T17" fmla="*/ 2 h 668"/>
                <a:gd name="T18" fmla="*/ 2 w 302"/>
                <a:gd name="T19" fmla="*/ 2 h 668"/>
                <a:gd name="T20" fmla="*/ 3 w 302"/>
                <a:gd name="T21" fmla="*/ 3 h 668"/>
                <a:gd name="T22" fmla="*/ 5 w 302"/>
                <a:gd name="T23" fmla="*/ 5 h 668"/>
                <a:gd name="T24" fmla="*/ 5 w 302"/>
                <a:gd name="T25" fmla="*/ 7 h 668"/>
                <a:gd name="T26" fmla="*/ 6 w 302"/>
                <a:gd name="T27" fmla="*/ 10 h 668"/>
                <a:gd name="T28" fmla="*/ 7 w 302"/>
                <a:gd name="T29" fmla="*/ 13 h 668"/>
                <a:gd name="T30" fmla="*/ 9 w 302"/>
                <a:gd name="T31" fmla="*/ 21 h 668"/>
                <a:gd name="T32" fmla="*/ 6 w 302"/>
                <a:gd name="T33" fmla="*/ 13 h 668"/>
                <a:gd name="T34" fmla="*/ 5 w 302"/>
                <a:gd name="T35" fmla="*/ 11 h 668"/>
                <a:gd name="T36" fmla="*/ 5 w 302"/>
                <a:gd name="T37" fmla="*/ 8 h 668"/>
                <a:gd name="T38" fmla="*/ 5 w 302"/>
                <a:gd name="T39" fmla="*/ 6 h 668"/>
                <a:gd name="T40" fmla="*/ 3 w 302"/>
                <a:gd name="T41" fmla="*/ 5 h 668"/>
                <a:gd name="T42" fmla="*/ 2 w 302"/>
                <a:gd name="T43" fmla="*/ 3 h 668"/>
                <a:gd name="T44" fmla="*/ 2 w 302"/>
                <a:gd name="T45" fmla="*/ 4 h 668"/>
                <a:gd name="T46" fmla="*/ 2 w 302"/>
                <a:gd name="T47" fmla="*/ 7 h 668"/>
                <a:gd name="T48" fmla="*/ 3 w 302"/>
                <a:gd name="T49" fmla="*/ 9 h 668"/>
                <a:gd name="T50" fmla="*/ 3 w 302"/>
                <a:gd name="T51" fmla="*/ 12 h 668"/>
                <a:gd name="T52" fmla="*/ 5 w 302"/>
                <a:gd name="T53" fmla="*/ 14 h 668"/>
                <a:gd name="T54" fmla="*/ 3 w 302"/>
                <a:gd name="T55" fmla="*/ 10 h 668"/>
                <a:gd name="T56" fmla="*/ 2 w 302"/>
                <a:gd name="T57" fmla="*/ 7 h 668"/>
                <a:gd name="T58" fmla="*/ 2 w 302"/>
                <a:gd name="T59" fmla="*/ 5 h 668"/>
                <a:gd name="T60" fmla="*/ 2 w 302"/>
                <a:gd name="T61" fmla="*/ 3 h 668"/>
                <a:gd name="T62" fmla="*/ 1 w 302"/>
                <a:gd name="T63" fmla="*/ 3 h 668"/>
                <a:gd name="T64" fmla="*/ 2 w 302"/>
                <a:gd name="T65" fmla="*/ 2 h 668"/>
                <a:gd name="T66" fmla="*/ 2 w 302"/>
                <a:gd name="T67" fmla="*/ 2 h 668"/>
                <a:gd name="T68" fmla="*/ 2 w 302"/>
                <a:gd name="T69" fmla="*/ 1 h 668"/>
                <a:gd name="T70" fmla="*/ 2 w 302"/>
                <a:gd name="T71" fmla="*/ 1 h 668"/>
                <a:gd name="T72" fmla="*/ 1 w 302"/>
                <a:gd name="T73" fmla="*/ 1 h 668"/>
                <a:gd name="T74" fmla="*/ 1 w 302"/>
                <a:gd name="T75" fmla="*/ 1 h 668"/>
                <a:gd name="T76" fmla="*/ 1 w 302"/>
                <a:gd name="T77" fmla="*/ 2 h 668"/>
                <a:gd name="T78" fmla="*/ 1 w 302"/>
                <a:gd name="T79" fmla="*/ 2 h 668"/>
                <a:gd name="T80" fmla="*/ 1 w 302"/>
                <a:gd name="T81" fmla="*/ 3 h 668"/>
                <a:gd name="T82" fmla="*/ 1 w 302"/>
                <a:gd name="T83" fmla="*/ 3 h 668"/>
                <a:gd name="T84" fmla="*/ 1 w 302"/>
                <a:gd name="T85" fmla="*/ 4 h 668"/>
                <a:gd name="T86" fmla="*/ 1 w 302"/>
                <a:gd name="T87" fmla="*/ 5 h 668"/>
                <a:gd name="T88" fmla="*/ 1 w 302"/>
                <a:gd name="T89" fmla="*/ 5 h 668"/>
                <a:gd name="T90" fmla="*/ 1 w 302"/>
                <a:gd name="T91" fmla="*/ 6 h 6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02"/>
                <a:gd name="T139" fmla="*/ 0 h 668"/>
                <a:gd name="T140" fmla="*/ 302 w 302"/>
                <a:gd name="T141" fmla="*/ 668 h 6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02" h="668">
                  <a:moveTo>
                    <a:pt x="19" y="173"/>
                  </a:moveTo>
                  <a:lnTo>
                    <a:pt x="4" y="153"/>
                  </a:lnTo>
                  <a:lnTo>
                    <a:pt x="0" y="123"/>
                  </a:lnTo>
                  <a:lnTo>
                    <a:pt x="2" y="99"/>
                  </a:lnTo>
                  <a:lnTo>
                    <a:pt x="15" y="55"/>
                  </a:lnTo>
                  <a:lnTo>
                    <a:pt x="32" y="10"/>
                  </a:lnTo>
                  <a:lnTo>
                    <a:pt x="57" y="0"/>
                  </a:lnTo>
                  <a:lnTo>
                    <a:pt x="187" y="109"/>
                  </a:lnTo>
                  <a:lnTo>
                    <a:pt x="87" y="38"/>
                  </a:lnTo>
                  <a:lnTo>
                    <a:pt x="87" y="63"/>
                  </a:lnTo>
                  <a:lnTo>
                    <a:pt x="110" y="93"/>
                  </a:lnTo>
                  <a:lnTo>
                    <a:pt x="139" y="141"/>
                  </a:lnTo>
                  <a:lnTo>
                    <a:pt x="168" y="214"/>
                  </a:lnTo>
                  <a:lnTo>
                    <a:pt x="194" y="303"/>
                  </a:lnTo>
                  <a:lnTo>
                    <a:pt x="224" y="408"/>
                  </a:lnTo>
                  <a:lnTo>
                    <a:pt x="302" y="668"/>
                  </a:lnTo>
                  <a:lnTo>
                    <a:pt x="215" y="394"/>
                  </a:lnTo>
                  <a:lnTo>
                    <a:pt x="189" y="323"/>
                  </a:lnTo>
                  <a:lnTo>
                    <a:pt x="150" y="237"/>
                  </a:lnTo>
                  <a:lnTo>
                    <a:pt x="129" y="184"/>
                  </a:lnTo>
                  <a:lnTo>
                    <a:pt x="107" y="132"/>
                  </a:lnTo>
                  <a:lnTo>
                    <a:pt x="83" y="66"/>
                  </a:lnTo>
                  <a:lnTo>
                    <a:pt x="80" y="114"/>
                  </a:lnTo>
                  <a:lnTo>
                    <a:pt x="90" y="194"/>
                  </a:lnTo>
                  <a:lnTo>
                    <a:pt x="99" y="268"/>
                  </a:lnTo>
                  <a:lnTo>
                    <a:pt x="110" y="353"/>
                  </a:lnTo>
                  <a:lnTo>
                    <a:pt x="129" y="437"/>
                  </a:lnTo>
                  <a:lnTo>
                    <a:pt x="99" y="309"/>
                  </a:lnTo>
                  <a:lnTo>
                    <a:pt x="83" y="213"/>
                  </a:lnTo>
                  <a:lnTo>
                    <a:pt x="71" y="132"/>
                  </a:lnTo>
                  <a:lnTo>
                    <a:pt x="67" y="77"/>
                  </a:lnTo>
                  <a:lnTo>
                    <a:pt x="48" y="73"/>
                  </a:lnTo>
                  <a:lnTo>
                    <a:pt x="67" y="63"/>
                  </a:lnTo>
                  <a:lnTo>
                    <a:pt x="74" y="47"/>
                  </a:lnTo>
                  <a:lnTo>
                    <a:pt x="74" y="29"/>
                  </a:lnTo>
                  <a:lnTo>
                    <a:pt x="65" y="21"/>
                  </a:lnTo>
                  <a:lnTo>
                    <a:pt x="51" y="12"/>
                  </a:lnTo>
                  <a:lnTo>
                    <a:pt x="36" y="13"/>
                  </a:lnTo>
                  <a:lnTo>
                    <a:pt x="27" y="43"/>
                  </a:lnTo>
                  <a:lnTo>
                    <a:pt x="29" y="55"/>
                  </a:lnTo>
                  <a:lnTo>
                    <a:pt x="35" y="66"/>
                  </a:lnTo>
                  <a:lnTo>
                    <a:pt x="20" y="66"/>
                  </a:lnTo>
                  <a:lnTo>
                    <a:pt x="12" y="116"/>
                  </a:lnTo>
                  <a:lnTo>
                    <a:pt x="12" y="134"/>
                  </a:lnTo>
                  <a:lnTo>
                    <a:pt x="15" y="159"/>
                  </a:lnTo>
                  <a:lnTo>
                    <a:pt x="19" y="17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25" name="Freeform 113"/>
            <p:cNvSpPr>
              <a:spLocks/>
            </p:cNvSpPr>
            <p:nvPr/>
          </p:nvSpPr>
          <p:spPr bwMode="auto">
            <a:xfrm>
              <a:off x="3982" y="3885"/>
              <a:ext cx="217" cy="123"/>
            </a:xfrm>
            <a:custGeom>
              <a:avLst/>
              <a:gdLst>
                <a:gd name="T0" fmla="*/ 0 w 435"/>
                <a:gd name="T1" fmla="*/ 4 h 247"/>
                <a:gd name="T2" fmla="*/ 1 w 435"/>
                <a:gd name="T3" fmla="*/ 5 h 247"/>
                <a:gd name="T4" fmla="*/ 2 w 435"/>
                <a:gd name="T5" fmla="*/ 6 h 247"/>
                <a:gd name="T6" fmla="*/ 4 w 435"/>
                <a:gd name="T7" fmla="*/ 7 h 247"/>
                <a:gd name="T8" fmla="*/ 6 w 435"/>
                <a:gd name="T9" fmla="*/ 7 h 247"/>
                <a:gd name="T10" fmla="*/ 8 w 435"/>
                <a:gd name="T11" fmla="*/ 7 h 247"/>
                <a:gd name="T12" fmla="*/ 9 w 435"/>
                <a:gd name="T13" fmla="*/ 7 h 247"/>
                <a:gd name="T14" fmla="*/ 10 w 435"/>
                <a:gd name="T15" fmla="*/ 6 h 247"/>
                <a:gd name="T16" fmla="*/ 11 w 435"/>
                <a:gd name="T17" fmla="*/ 5 h 247"/>
                <a:gd name="T18" fmla="*/ 12 w 435"/>
                <a:gd name="T19" fmla="*/ 4 h 247"/>
                <a:gd name="T20" fmla="*/ 13 w 435"/>
                <a:gd name="T21" fmla="*/ 3 h 247"/>
                <a:gd name="T22" fmla="*/ 13 w 435"/>
                <a:gd name="T23" fmla="*/ 1 h 247"/>
                <a:gd name="T24" fmla="*/ 13 w 435"/>
                <a:gd name="T25" fmla="*/ 0 h 247"/>
                <a:gd name="T26" fmla="*/ 13 w 435"/>
                <a:gd name="T27" fmla="*/ 2 h 247"/>
                <a:gd name="T28" fmla="*/ 12 w 435"/>
                <a:gd name="T29" fmla="*/ 3 h 247"/>
                <a:gd name="T30" fmla="*/ 12 w 435"/>
                <a:gd name="T31" fmla="*/ 4 h 247"/>
                <a:gd name="T32" fmla="*/ 11 w 435"/>
                <a:gd name="T33" fmla="*/ 5 h 247"/>
                <a:gd name="T34" fmla="*/ 10 w 435"/>
                <a:gd name="T35" fmla="*/ 6 h 247"/>
                <a:gd name="T36" fmla="*/ 8 w 435"/>
                <a:gd name="T37" fmla="*/ 6 h 247"/>
                <a:gd name="T38" fmla="*/ 6 w 435"/>
                <a:gd name="T39" fmla="*/ 7 h 247"/>
                <a:gd name="T40" fmla="*/ 4 w 435"/>
                <a:gd name="T41" fmla="*/ 6 h 247"/>
                <a:gd name="T42" fmla="*/ 3 w 435"/>
                <a:gd name="T43" fmla="*/ 6 h 247"/>
                <a:gd name="T44" fmla="*/ 1 w 435"/>
                <a:gd name="T45" fmla="*/ 5 h 247"/>
                <a:gd name="T46" fmla="*/ 0 w 435"/>
                <a:gd name="T47" fmla="*/ 5 h 247"/>
                <a:gd name="T48" fmla="*/ 0 w 435"/>
                <a:gd name="T49" fmla="*/ 4 h 2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35"/>
                <a:gd name="T76" fmla="*/ 0 h 247"/>
                <a:gd name="T77" fmla="*/ 435 w 435"/>
                <a:gd name="T78" fmla="*/ 247 h 2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35" h="247">
                  <a:moveTo>
                    <a:pt x="0" y="132"/>
                  </a:moveTo>
                  <a:lnTo>
                    <a:pt x="32" y="165"/>
                  </a:lnTo>
                  <a:lnTo>
                    <a:pt x="83" y="201"/>
                  </a:lnTo>
                  <a:lnTo>
                    <a:pt x="141" y="225"/>
                  </a:lnTo>
                  <a:lnTo>
                    <a:pt x="216" y="242"/>
                  </a:lnTo>
                  <a:lnTo>
                    <a:pt x="258" y="247"/>
                  </a:lnTo>
                  <a:lnTo>
                    <a:pt x="297" y="241"/>
                  </a:lnTo>
                  <a:lnTo>
                    <a:pt x="337" y="217"/>
                  </a:lnTo>
                  <a:lnTo>
                    <a:pt x="371" y="190"/>
                  </a:lnTo>
                  <a:lnTo>
                    <a:pt x="400" y="158"/>
                  </a:lnTo>
                  <a:lnTo>
                    <a:pt x="419" y="113"/>
                  </a:lnTo>
                  <a:lnTo>
                    <a:pt x="428" y="57"/>
                  </a:lnTo>
                  <a:lnTo>
                    <a:pt x="435" y="0"/>
                  </a:lnTo>
                  <a:lnTo>
                    <a:pt x="425" y="68"/>
                  </a:lnTo>
                  <a:lnTo>
                    <a:pt x="411" y="122"/>
                  </a:lnTo>
                  <a:lnTo>
                    <a:pt x="392" y="154"/>
                  </a:lnTo>
                  <a:lnTo>
                    <a:pt x="365" y="180"/>
                  </a:lnTo>
                  <a:lnTo>
                    <a:pt x="326" y="208"/>
                  </a:lnTo>
                  <a:lnTo>
                    <a:pt x="277" y="220"/>
                  </a:lnTo>
                  <a:lnTo>
                    <a:pt x="210" y="225"/>
                  </a:lnTo>
                  <a:lnTo>
                    <a:pt x="152" y="218"/>
                  </a:lnTo>
                  <a:lnTo>
                    <a:pt x="111" y="208"/>
                  </a:lnTo>
                  <a:lnTo>
                    <a:pt x="61" y="181"/>
                  </a:lnTo>
                  <a:lnTo>
                    <a:pt x="28" y="162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26" name="Freeform 114"/>
            <p:cNvSpPr>
              <a:spLocks/>
            </p:cNvSpPr>
            <p:nvPr/>
          </p:nvSpPr>
          <p:spPr bwMode="auto">
            <a:xfrm>
              <a:off x="4215" y="3319"/>
              <a:ext cx="615" cy="645"/>
            </a:xfrm>
            <a:custGeom>
              <a:avLst/>
              <a:gdLst>
                <a:gd name="T0" fmla="*/ 1 w 1230"/>
                <a:gd name="T1" fmla="*/ 3 h 1290"/>
                <a:gd name="T2" fmla="*/ 5 w 1230"/>
                <a:gd name="T3" fmla="*/ 9 h 1290"/>
                <a:gd name="T4" fmla="*/ 6 w 1230"/>
                <a:gd name="T5" fmla="*/ 13 h 1290"/>
                <a:gd name="T6" fmla="*/ 9 w 1230"/>
                <a:gd name="T7" fmla="*/ 20 h 1290"/>
                <a:gd name="T8" fmla="*/ 5 w 1230"/>
                <a:gd name="T9" fmla="*/ 10 h 1290"/>
                <a:gd name="T10" fmla="*/ 9 w 1230"/>
                <a:gd name="T11" fmla="*/ 11 h 1290"/>
                <a:gd name="T12" fmla="*/ 13 w 1230"/>
                <a:gd name="T13" fmla="*/ 15 h 1290"/>
                <a:gd name="T14" fmla="*/ 19 w 1230"/>
                <a:gd name="T15" fmla="*/ 19 h 1290"/>
                <a:gd name="T16" fmla="*/ 21 w 1230"/>
                <a:gd name="T17" fmla="*/ 22 h 1290"/>
                <a:gd name="T18" fmla="*/ 24 w 1230"/>
                <a:gd name="T19" fmla="*/ 26 h 1290"/>
                <a:gd name="T20" fmla="*/ 26 w 1230"/>
                <a:gd name="T21" fmla="*/ 31 h 1290"/>
                <a:gd name="T22" fmla="*/ 22 w 1230"/>
                <a:gd name="T23" fmla="*/ 36 h 1290"/>
                <a:gd name="T24" fmla="*/ 17 w 1230"/>
                <a:gd name="T25" fmla="*/ 38 h 1290"/>
                <a:gd name="T26" fmla="*/ 12 w 1230"/>
                <a:gd name="T27" fmla="*/ 40 h 1290"/>
                <a:gd name="T28" fmla="*/ 12 w 1230"/>
                <a:gd name="T29" fmla="*/ 40 h 1290"/>
                <a:gd name="T30" fmla="*/ 17 w 1230"/>
                <a:gd name="T31" fmla="*/ 38 h 1290"/>
                <a:gd name="T32" fmla="*/ 21 w 1230"/>
                <a:gd name="T33" fmla="*/ 37 h 1290"/>
                <a:gd name="T34" fmla="*/ 27 w 1230"/>
                <a:gd name="T35" fmla="*/ 36 h 1290"/>
                <a:gd name="T36" fmla="*/ 28 w 1230"/>
                <a:gd name="T37" fmla="*/ 38 h 1290"/>
                <a:gd name="T38" fmla="*/ 29 w 1230"/>
                <a:gd name="T39" fmla="*/ 40 h 1290"/>
                <a:gd name="T40" fmla="*/ 38 w 1230"/>
                <a:gd name="T41" fmla="*/ 40 h 1290"/>
                <a:gd name="T42" fmla="*/ 33 w 1230"/>
                <a:gd name="T43" fmla="*/ 38 h 1290"/>
                <a:gd name="T44" fmla="*/ 29 w 1230"/>
                <a:gd name="T45" fmla="*/ 34 h 1290"/>
                <a:gd name="T46" fmla="*/ 25 w 1230"/>
                <a:gd name="T47" fmla="*/ 25 h 1290"/>
                <a:gd name="T48" fmla="*/ 21 w 1230"/>
                <a:gd name="T49" fmla="*/ 19 h 1290"/>
                <a:gd name="T50" fmla="*/ 17 w 1230"/>
                <a:gd name="T51" fmla="*/ 11 h 1290"/>
                <a:gd name="T52" fmla="*/ 13 w 1230"/>
                <a:gd name="T53" fmla="*/ 7 h 1290"/>
                <a:gd name="T54" fmla="*/ 2 w 1230"/>
                <a:gd name="T55" fmla="*/ 1 h 1290"/>
                <a:gd name="T56" fmla="*/ 13 w 1230"/>
                <a:gd name="T57" fmla="*/ 7 h 1290"/>
                <a:gd name="T58" fmla="*/ 17 w 1230"/>
                <a:gd name="T59" fmla="*/ 12 h 1290"/>
                <a:gd name="T60" fmla="*/ 22 w 1230"/>
                <a:gd name="T61" fmla="*/ 20 h 1290"/>
                <a:gd name="T62" fmla="*/ 23 w 1230"/>
                <a:gd name="T63" fmla="*/ 24 h 1290"/>
                <a:gd name="T64" fmla="*/ 19 w 1230"/>
                <a:gd name="T65" fmla="*/ 20 h 1290"/>
                <a:gd name="T66" fmla="*/ 13 w 1230"/>
                <a:gd name="T67" fmla="*/ 14 h 1290"/>
                <a:gd name="T68" fmla="*/ 9 w 1230"/>
                <a:gd name="T69" fmla="*/ 10 h 1290"/>
                <a:gd name="T70" fmla="*/ 5 w 1230"/>
                <a:gd name="T71" fmla="*/ 6 h 1290"/>
                <a:gd name="T72" fmla="*/ 1 w 1230"/>
                <a:gd name="T73" fmla="*/ 3 h 1290"/>
                <a:gd name="T74" fmla="*/ 0 w 1230"/>
                <a:gd name="T75" fmla="*/ 0 h 12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30"/>
                <a:gd name="T115" fmla="*/ 0 h 1290"/>
                <a:gd name="T116" fmla="*/ 1230 w 1230"/>
                <a:gd name="T117" fmla="*/ 1290 h 12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30" h="1290">
                  <a:moveTo>
                    <a:pt x="5" y="30"/>
                  </a:moveTo>
                  <a:lnTo>
                    <a:pt x="38" y="108"/>
                  </a:lnTo>
                  <a:lnTo>
                    <a:pt x="86" y="183"/>
                  </a:lnTo>
                  <a:lnTo>
                    <a:pt x="139" y="274"/>
                  </a:lnTo>
                  <a:lnTo>
                    <a:pt x="173" y="335"/>
                  </a:lnTo>
                  <a:lnTo>
                    <a:pt x="204" y="419"/>
                  </a:lnTo>
                  <a:lnTo>
                    <a:pt x="238" y="504"/>
                  </a:lnTo>
                  <a:lnTo>
                    <a:pt x="281" y="643"/>
                  </a:lnTo>
                  <a:lnTo>
                    <a:pt x="231" y="463"/>
                  </a:lnTo>
                  <a:lnTo>
                    <a:pt x="190" y="335"/>
                  </a:lnTo>
                  <a:lnTo>
                    <a:pt x="156" y="241"/>
                  </a:lnTo>
                  <a:lnTo>
                    <a:pt x="265" y="360"/>
                  </a:lnTo>
                  <a:lnTo>
                    <a:pt x="344" y="435"/>
                  </a:lnTo>
                  <a:lnTo>
                    <a:pt x="419" y="493"/>
                  </a:lnTo>
                  <a:lnTo>
                    <a:pt x="506" y="551"/>
                  </a:lnTo>
                  <a:lnTo>
                    <a:pt x="579" y="603"/>
                  </a:lnTo>
                  <a:lnTo>
                    <a:pt x="646" y="658"/>
                  </a:lnTo>
                  <a:lnTo>
                    <a:pt x="691" y="717"/>
                  </a:lnTo>
                  <a:lnTo>
                    <a:pt x="750" y="794"/>
                  </a:lnTo>
                  <a:lnTo>
                    <a:pt x="784" y="858"/>
                  </a:lnTo>
                  <a:lnTo>
                    <a:pt x="822" y="938"/>
                  </a:lnTo>
                  <a:lnTo>
                    <a:pt x="845" y="1006"/>
                  </a:lnTo>
                  <a:lnTo>
                    <a:pt x="861" y="1093"/>
                  </a:lnTo>
                  <a:lnTo>
                    <a:pt x="732" y="1123"/>
                  </a:lnTo>
                  <a:lnTo>
                    <a:pt x="627" y="1152"/>
                  </a:lnTo>
                  <a:lnTo>
                    <a:pt x="521" y="1191"/>
                  </a:lnTo>
                  <a:lnTo>
                    <a:pt x="443" y="1228"/>
                  </a:lnTo>
                  <a:lnTo>
                    <a:pt x="395" y="1263"/>
                  </a:lnTo>
                  <a:lnTo>
                    <a:pt x="357" y="1290"/>
                  </a:lnTo>
                  <a:lnTo>
                    <a:pt x="395" y="1290"/>
                  </a:lnTo>
                  <a:lnTo>
                    <a:pt x="447" y="1260"/>
                  </a:lnTo>
                  <a:lnTo>
                    <a:pt x="527" y="1216"/>
                  </a:lnTo>
                  <a:lnTo>
                    <a:pt x="611" y="1191"/>
                  </a:lnTo>
                  <a:lnTo>
                    <a:pt x="694" y="1163"/>
                  </a:lnTo>
                  <a:lnTo>
                    <a:pt x="809" y="1140"/>
                  </a:lnTo>
                  <a:lnTo>
                    <a:pt x="876" y="1129"/>
                  </a:lnTo>
                  <a:lnTo>
                    <a:pt x="891" y="1171"/>
                  </a:lnTo>
                  <a:lnTo>
                    <a:pt x="909" y="1216"/>
                  </a:lnTo>
                  <a:lnTo>
                    <a:pt x="936" y="1263"/>
                  </a:lnTo>
                  <a:lnTo>
                    <a:pt x="956" y="1290"/>
                  </a:lnTo>
                  <a:lnTo>
                    <a:pt x="1230" y="1290"/>
                  </a:lnTo>
                  <a:lnTo>
                    <a:pt x="1189" y="1260"/>
                  </a:lnTo>
                  <a:lnTo>
                    <a:pt x="1130" y="1236"/>
                  </a:lnTo>
                  <a:lnTo>
                    <a:pt x="1041" y="1191"/>
                  </a:lnTo>
                  <a:lnTo>
                    <a:pt x="991" y="1150"/>
                  </a:lnTo>
                  <a:lnTo>
                    <a:pt x="944" y="1084"/>
                  </a:lnTo>
                  <a:lnTo>
                    <a:pt x="891" y="993"/>
                  </a:lnTo>
                  <a:lnTo>
                    <a:pt x="815" y="820"/>
                  </a:lnTo>
                  <a:lnTo>
                    <a:pt x="744" y="697"/>
                  </a:lnTo>
                  <a:lnTo>
                    <a:pt x="678" y="582"/>
                  </a:lnTo>
                  <a:lnTo>
                    <a:pt x="616" y="482"/>
                  </a:lnTo>
                  <a:lnTo>
                    <a:pt x="542" y="365"/>
                  </a:lnTo>
                  <a:lnTo>
                    <a:pt x="447" y="365"/>
                  </a:lnTo>
                  <a:lnTo>
                    <a:pt x="447" y="234"/>
                  </a:lnTo>
                  <a:lnTo>
                    <a:pt x="360" y="194"/>
                  </a:lnTo>
                  <a:lnTo>
                    <a:pt x="91" y="14"/>
                  </a:lnTo>
                  <a:lnTo>
                    <a:pt x="344" y="194"/>
                  </a:lnTo>
                  <a:lnTo>
                    <a:pt x="435" y="241"/>
                  </a:lnTo>
                  <a:lnTo>
                    <a:pt x="435" y="376"/>
                  </a:lnTo>
                  <a:lnTo>
                    <a:pt x="538" y="396"/>
                  </a:lnTo>
                  <a:lnTo>
                    <a:pt x="664" y="584"/>
                  </a:lnTo>
                  <a:lnTo>
                    <a:pt x="708" y="664"/>
                  </a:lnTo>
                  <a:lnTo>
                    <a:pt x="739" y="728"/>
                  </a:lnTo>
                  <a:lnTo>
                    <a:pt x="758" y="768"/>
                  </a:lnTo>
                  <a:lnTo>
                    <a:pt x="697" y="685"/>
                  </a:lnTo>
                  <a:lnTo>
                    <a:pt x="627" y="613"/>
                  </a:lnTo>
                  <a:lnTo>
                    <a:pt x="555" y="547"/>
                  </a:lnTo>
                  <a:lnTo>
                    <a:pt x="426" y="450"/>
                  </a:lnTo>
                  <a:lnTo>
                    <a:pt x="340" y="389"/>
                  </a:lnTo>
                  <a:lnTo>
                    <a:pt x="265" y="323"/>
                  </a:lnTo>
                  <a:lnTo>
                    <a:pt x="206" y="270"/>
                  </a:lnTo>
                  <a:lnTo>
                    <a:pt x="149" y="218"/>
                  </a:lnTo>
                  <a:lnTo>
                    <a:pt x="111" y="153"/>
                  </a:lnTo>
                  <a:lnTo>
                    <a:pt x="54" y="75"/>
                  </a:lnTo>
                  <a:lnTo>
                    <a:pt x="24" y="34"/>
                  </a:lnTo>
                  <a:lnTo>
                    <a:pt x="0" y="0"/>
                  </a:lnTo>
                  <a:lnTo>
                    <a:pt x="5" y="3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27" name="Freeform 115"/>
            <p:cNvSpPr>
              <a:spLocks/>
            </p:cNvSpPr>
            <p:nvPr/>
          </p:nvSpPr>
          <p:spPr bwMode="auto">
            <a:xfrm>
              <a:off x="4287" y="3292"/>
              <a:ext cx="618" cy="672"/>
            </a:xfrm>
            <a:custGeom>
              <a:avLst/>
              <a:gdLst>
                <a:gd name="T0" fmla="*/ 2 w 1236"/>
                <a:gd name="T1" fmla="*/ 3 h 1343"/>
                <a:gd name="T2" fmla="*/ 9 w 1236"/>
                <a:gd name="T3" fmla="*/ 3 h 1343"/>
                <a:gd name="T4" fmla="*/ 14 w 1236"/>
                <a:gd name="T5" fmla="*/ 1 h 1343"/>
                <a:gd name="T6" fmla="*/ 19 w 1236"/>
                <a:gd name="T7" fmla="*/ 2 h 1343"/>
                <a:gd name="T8" fmla="*/ 24 w 1236"/>
                <a:gd name="T9" fmla="*/ 8 h 1343"/>
                <a:gd name="T10" fmla="*/ 29 w 1236"/>
                <a:gd name="T11" fmla="*/ 16 h 1343"/>
                <a:gd name="T12" fmla="*/ 32 w 1236"/>
                <a:gd name="T13" fmla="*/ 20 h 1343"/>
                <a:gd name="T14" fmla="*/ 35 w 1236"/>
                <a:gd name="T15" fmla="*/ 23 h 1343"/>
                <a:gd name="T16" fmla="*/ 37 w 1236"/>
                <a:gd name="T17" fmla="*/ 25 h 1343"/>
                <a:gd name="T18" fmla="*/ 37 w 1236"/>
                <a:gd name="T19" fmla="*/ 27 h 1343"/>
                <a:gd name="T20" fmla="*/ 38 w 1236"/>
                <a:gd name="T21" fmla="*/ 30 h 1343"/>
                <a:gd name="T22" fmla="*/ 38 w 1236"/>
                <a:gd name="T23" fmla="*/ 32 h 1343"/>
                <a:gd name="T24" fmla="*/ 39 w 1236"/>
                <a:gd name="T25" fmla="*/ 35 h 1343"/>
                <a:gd name="T26" fmla="*/ 38 w 1236"/>
                <a:gd name="T27" fmla="*/ 35 h 1343"/>
                <a:gd name="T28" fmla="*/ 36 w 1236"/>
                <a:gd name="T29" fmla="*/ 35 h 1343"/>
                <a:gd name="T30" fmla="*/ 33 w 1236"/>
                <a:gd name="T31" fmla="*/ 36 h 1343"/>
                <a:gd name="T32" fmla="*/ 31 w 1236"/>
                <a:gd name="T33" fmla="*/ 37 h 1343"/>
                <a:gd name="T34" fmla="*/ 30 w 1236"/>
                <a:gd name="T35" fmla="*/ 39 h 1343"/>
                <a:gd name="T36" fmla="*/ 33 w 1236"/>
                <a:gd name="T37" fmla="*/ 41 h 1343"/>
                <a:gd name="T38" fmla="*/ 33 w 1236"/>
                <a:gd name="T39" fmla="*/ 38 h 1343"/>
                <a:gd name="T40" fmla="*/ 35 w 1236"/>
                <a:gd name="T41" fmla="*/ 37 h 1343"/>
                <a:gd name="T42" fmla="*/ 37 w 1236"/>
                <a:gd name="T43" fmla="*/ 37 h 1343"/>
                <a:gd name="T44" fmla="*/ 34 w 1236"/>
                <a:gd name="T45" fmla="*/ 38 h 1343"/>
                <a:gd name="T46" fmla="*/ 34 w 1236"/>
                <a:gd name="T47" fmla="*/ 40 h 1343"/>
                <a:gd name="T48" fmla="*/ 35 w 1236"/>
                <a:gd name="T49" fmla="*/ 42 h 1343"/>
                <a:gd name="T50" fmla="*/ 29 w 1236"/>
                <a:gd name="T51" fmla="*/ 40 h 1343"/>
                <a:gd name="T52" fmla="*/ 26 w 1236"/>
                <a:gd name="T53" fmla="*/ 36 h 1343"/>
                <a:gd name="T54" fmla="*/ 25 w 1236"/>
                <a:gd name="T55" fmla="*/ 31 h 1343"/>
                <a:gd name="T56" fmla="*/ 25 w 1236"/>
                <a:gd name="T57" fmla="*/ 28 h 1343"/>
                <a:gd name="T58" fmla="*/ 26 w 1236"/>
                <a:gd name="T59" fmla="*/ 32 h 1343"/>
                <a:gd name="T60" fmla="*/ 28 w 1236"/>
                <a:gd name="T61" fmla="*/ 36 h 1343"/>
                <a:gd name="T62" fmla="*/ 30 w 1236"/>
                <a:gd name="T63" fmla="*/ 39 h 1343"/>
                <a:gd name="T64" fmla="*/ 31 w 1236"/>
                <a:gd name="T65" fmla="*/ 36 h 1343"/>
                <a:gd name="T66" fmla="*/ 34 w 1236"/>
                <a:gd name="T67" fmla="*/ 35 h 1343"/>
                <a:gd name="T68" fmla="*/ 38 w 1236"/>
                <a:gd name="T69" fmla="*/ 34 h 1343"/>
                <a:gd name="T70" fmla="*/ 37 w 1236"/>
                <a:gd name="T71" fmla="*/ 31 h 1343"/>
                <a:gd name="T72" fmla="*/ 36 w 1236"/>
                <a:gd name="T73" fmla="*/ 27 h 1343"/>
                <a:gd name="T74" fmla="*/ 34 w 1236"/>
                <a:gd name="T75" fmla="*/ 26 h 1343"/>
                <a:gd name="T76" fmla="*/ 30 w 1236"/>
                <a:gd name="T77" fmla="*/ 26 h 1343"/>
                <a:gd name="T78" fmla="*/ 26 w 1236"/>
                <a:gd name="T79" fmla="*/ 27 h 1343"/>
                <a:gd name="T80" fmla="*/ 28 w 1236"/>
                <a:gd name="T81" fmla="*/ 25 h 1343"/>
                <a:gd name="T82" fmla="*/ 33 w 1236"/>
                <a:gd name="T83" fmla="*/ 24 h 1343"/>
                <a:gd name="T84" fmla="*/ 32 w 1236"/>
                <a:gd name="T85" fmla="*/ 23 h 1343"/>
                <a:gd name="T86" fmla="*/ 30 w 1236"/>
                <a:gd name="T87" fmla="*/ 21 h 1343"/>
                <a:gd name="T88" fmla="*/ 26 w 1236"/>
                <a:gd name="T89" fmla="*/ 21 h 1343"/>
                <a:gd name="T90" fmla="*/ 24 w 1236"/>
                <a:gd name="T91" fmla="*/ 22 h 1343"/>
                <a:gd name="T92" fmla="*/ 23 w 1236"/>
                <a:gd name="T93" fmla="*/ 23 h 1343"/>
                <a:gd name="T94" fmla="*/ 21 w 1236"/>
                <a:gd name="T95" fmla="*/ 19 h 1343"/>
                <a:gd name="T96" fmla="*/ 21 w 1236"/>
                <a:gd name="T97" fmla="*/ 13 h 1343"/>
                <a:gd name="T98" fmla="*/ 21 w 1236"/>
                <a:gd name="T99" fmla="*/ 7 h 1343"/>
                <a:gd name="T100" fmla="*/ 22 w 1236"/>
                <a:gd name="T101" fmla="*/ 15 h 1343"/>
                <a:gd name="T102" fmla="*/ 23 w 1236"/>
                <a:gd name="T103" fmla="*/ 20 h 1343"/>
                <a:gd name="T104" fmla="*/ 25 w 1236"/>
                <a:gd name="T105" fmla="*/ 20 h 1343"/>
                <a:gd name="T106" fmla="*/ 29 w 1236"/>
                <a:gd name="T107" fmla="*/ 18 h 1343"/>
                <a:gd name="T108" fmla="*/ 23 w 1236"/>
                <a:gd name="T109" fmla="*/ 7 h 1343"/>
                <a:gd name="T110" fmla="*/ 19 w 1236"/>
                <a:gd name="T111" fmla="*/ 2 h 1343"/>
                <a:gd name="T112" fmla="*/ 13 w 1236"/>
                <a:gd name="T113" fmla="*/ 2 h 1343"/>
                <a:gd name="T114" fmla="*/ 5 w 1236"/>
                <a:gd name="T115" fmla="*/ 4 h 1343"/>
                <a:gd name="T116" fmla="*/ 0 w 1236"/>
                <a:gd name="T117" fmla="*/ 3 h 134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236"/>
                <a:gd name="T178" fmla="*/ 0 h 1343"/>
                <a:gd name="T179" fmla="*/ 1236 w 1236"/>
                <a:gd name="T180" fmla="*/ 1343 h 134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236" h="1343">
                  <a:moveTo>
                    <a:pt x="0" y="87"/>
                  </a:moveTo>
                  <a:lnTo>
                    <a:pt x="77" y="91"/>
                  </a:lnTo>
                  <a:lnTo>
                    <a:pt x="168" y="81"/>
                  </a:lnTo>
                  <a:lnTo>
                    <a:pt x="268" y="67"/>
                  </a:lnTo>
                  <a:lnTo>
                    <a:pt x="378" y="50"/>
                  </a:lnTo>
                  <a:lnTo>
                    <a:pt x="464" y="27"/>
                  </a:lnTo>
                  <a:lnTo>
                    <a:pt x="542" y="0"/>
                  </a:lnTo>
                  <a:lnTo>
                    <a:pt x="628" y="50"/>
                  </a:lnTo>
                  <a:lnTo>
                    <a:pt x="711" y="128"/>
                  </a:lnTo>
                  <a:lnTo>
                    <a:pt x="793" y="238"/>
                  </a:lnTo>
                  <a:lnTo>
                    <a:pt x="866" y="358"/>
                  </a:lnTo>
                  <a:lnTo>
                    <a:pt x="941" y="497"/>
                  </a:lnTo>
                  <a:lnTo>
                    <a:pt x="983" y="568"/>
                  </a:lnTo>
                  <a:lnTo>
                    <a:pt x="1024" y="631"/>
                  </a:lnTo>
                  <a:lnTo>
                    <a:pt x="1061" y="679"/>
                  </a:lnTo>
                  <a:lnTo>
                    <a:pt x="1098" y="717"/>
                  </a:lnTo>
                  <a:lnTo>
                    <a:pt x="1137" y="756"/>
                  </a:lnTo>
                  <a:lnTo>
                    <a:pt x="1155" y="781"/>
                  </a:lnTo>
                  <a:lnTo>
                    <a:pt x="1170" y="806"/>
                  </a:lnTo>
                  <a:lnTo>
                    <a:pt x="1175" y="841"/>
                  </a:lnTo>
                  <a:lnTo>
                    <a:pt x="1183" y="890"/>
                  </a:lnTo>
                  <a:lnTo>
                    <a:pt x="1187" y="948"/>
                  </a:lnTo>
                  <a:lnTo>
                    <a:pt x="1196" y="981"/>
                  </a:lnTo>
                  <a:lnTo>
                    <a:pt x="1203" y="1022"/>
                  </a:lnTo>
                  <a:lnTo>
                    <a:pt x="1223" y="1076"/>
                  </a:lnTo>
                  <a:lnTo>
                    <a:pt x="1233" y="1101"/>
                  </a:lnTo>
                  <a:lnTo>
                    <a:pt x="1236" y="1128"/>
                  </a:lnTo>
                  <a:lnTo>
                    <a:pt x="1214" y="1101"/>
                  </a:lnTo>
                  <a:lnTo>
                    <a:pt x="1187" y="1092"/>
                  </a:lnTo>
                  <a:lnTo>
                    <a:pt x="1145" y="1092"/>
                  </a:lnTo>
                  <a:lnTo>
                    <a:pt x="1087" y="1108"/>
                  </a:lnTo>
                  <a:lnTo>
                    <a:pt x="1034" y="1128"/>
                  </a:lnTo>
                  <a:lnTo>
                    <a:pt x="1010" y="1149"/>
                  </a:lnTo>
                  <a:lnTo>
                    <a:pt x="993" y="1173"/>
                  </a:lnTo>
                  <a:lnTo>
                    <a:pt x="987" y="1199"/>
                  </a:lnTo>
                  <a:lnTo>
                    <a:pt x="987" y="1236"/>
                  </a:lnTo>
                  <a:lnTo>
                    <a:pt x="993" y="1264"/>
                  </a:lnTo>
                  <a:lnTo>
                    <a:pt x="1031" y="1289"/>
                  </a:lnTo>
                  <a:lnTo>
                    <a:pt x="1031" y="1236"/>
                  </a:lnTo>
                  <a:lnTo>
                    <a:pt x="1044" y="1203"/>
                  </a:lnTo>
                  <a:lnTo>
                    <a:pt x="1068" y="1180"/>
                  </a:lnTo>
                  <a:lnTo>
                    <a:pt x="1098" y="1163"/>
                  </a:lnTo>
                  <a:lnTo>
                    <a:pt x="1132" y="1156"/>
                  </a:lnTo>
                  <a:lnTo>
                    <a:pt x="1165" y="1156"/>
                  </a:lnTo>
                  <a:lnTo>
                    <a:pt x="1107" y="1169"/>
                  </a:lnTo>
                  <a:lnTo>
                    <a:pt x="1073" y="1197"/>
                  </a:lnTo>
                  <a:lnTo>
                    <a:pt x="1061" y="1224"/>
                  </a:lnTo>
                  <a:lnTo>
                    <a:pt x="1087" y="1275"/>
                  </a:lnTo>
                  <a:lnTo>
                    <a:pt x="1098" y="1305"/>
                  </a:lnTo>
                  <a:lnTo>
                    <a:pt x="1091" y="1343"/>
                  </a:lnTo>
                  <a:lnTo>
                    <a:pt x="1031" y="1325"/>
                  </a:lnTo>
                  <a:lnTo>
                    <a:pt x="950" y="1278"/>
                  </a:lnTo>
                  <a:lnTo>
                    <a:pt x="898" y="1213"/>
                  </a:lnTo>
                  <a:lnTo>
                    <a:pt x="858" y="1137"/>
                  </a:lnTo>
                  <a:lnTo>
                    <a:pt x="827" y="1063"/>
                  </a:lnTo>
                  <a:lnTo>
                    <a:pt x="811" y="990"/>
                  </a:lnTo>
                  <a:lnTo>
                    <a:pt x="803" y="917"/>
                  </a:lnTo>
                  <a:lnTo>
                    <a:pt x="803" y="867"/>
                  </a:lnTo>
                  <a:lnTo>
                    <a:pt x="820" y="944"/>
                  </a:lnTo>
                  <a:lnTo>
                    <a:pt x="846" y="1015"/>
                  </a:lnTo>
                  <a:lnTo>
                    <a:pt x="875" y="1079"/>
                  </a:lnTo>
                  <a:lnTo>
                    <a:pt x="906" y="1137"/>
                  </a:lnTo>
                  <a:lnTo>
                    <a:pt x="937" y="1182"/>
                  </a:lnTo>
                  <a:lnTo>
                    <a:pt x="962" y="1219"/>
                  </a:lnTo>
                  <a:lnTo>
                    <a:pt x="973" y="1180"/>
                  </a:lnTo>
                  <a:lnTo>
                    <a:pt x="993" y="1146"/>
                  </a:lnTo>
                  <a:lnTo>
                    <a:pt x="1031" y="1111"/>
                  </a:lnTo>
                  <a:lnTo>
                    <a:pt x="1081" y="1092"/>
                  </a:lnTo>
                  <a:lnTo>
                    <a:pt x="1134" y="1079"/>
                  </a:lnTo>
                  <a:lnTo>
                    <a:pt x="1187" y="1073"/>
                  </a:lnTo>
                  <a:lnTo>
                    <a:pt x="1175" y="1022"/>
                  </a:lnTo>
                  <a:lnTo>
                    <a:pt x="1165" y="979"/>
                  </a:lnTo>
                  <a:lnTo>
                    <a:pt x="1152" y="903"/>
                  </a:lnTo>
                  <a:lnTo>
                    <a:pt x="1134" y="859"/>
                  </a:lnTo>
                  <a:lnTo>
                    <a:pt x="1107" y="829"/>
                  </a:lnTo>
                  <a:lnTo>
                    <a:pt x="1071" y="811"/>
                  </a:lnTo>
                  <a:lnTo>
                    <a:pt x="1018" y="801"/>
                  </a:lnTo>
                  <a:lnTo>
                    <a:pt x="962" y="804"/>
                  </a:lnTo>
                  <a:lnTo>
                    <a:pt x="913" y="813"/>
                  </a:lnTo>
                  <a:lnTo>
                    <a:pt x="833" y="847"/>
                  </a:lnTo>
                  <a:lnTo>
                    <a:pt x="884" y="804"/>
                  </a:lnTo>
                  <a:lnTo>
                    <a:pt x="925" y="781"/>
                  </a:lnTo>
                  <a:lnTo>
                    <a:pt x="977" y="759"/>
                  </a:lnTo>
                  <a:lnTo>
                    <a:pt x="1026" y="752"/>
                  </a:lnTo>
                  <a:lnTo>
                    <a:pt x="1055" y="752"/>
                  </a:lnTo>
                  <a:lnTo>
                    <a:pt x="1024" y="709"/>
                  </a:lnTo>
                  <a:lnTo>
                    <a:pt x="993" y="679"/>
                  </a:lnTo>
                  <a:lnTo>
                    <a:pt x="962" y="672"/>
                  </a:lnTo>
                  <a:lnTo>
                    <a:pt x="918" y="668"/>
                  </a:lnTo>
                  <a:lnTo>
                    <a:pt x="853" y="672"/>
                  </a:lnTo>
                  <a:lnTo>
                    <a:pt x="811" y="683"/>
                  </a:lnTo>
                  <a:lnTo>
                    <a:pt x="783" y="696"/>
                  </a:lnTo>
                  <a:lnTo>
                    <a:pt x="776" y="774"/>
                  </a:lnTo>
                  <a:lnTo>
                    <a:pt x="748" y="711"/>
                  </a:lnTo>
                  <a:lnTo>
                    <a:pt x="718" y="647"/>
                  </a:lnTo>
                  <a:lnTo>
                    <a:pt x="702" y="580"/>
                  </a:lnTo>
                  <a:lnTo>
                    <a:pt x="691" y="497"/>
                  </a:lnTo>
                  <a:lnTo>
                    <a:pt x="684" y="394"/>
                  </a:lnTo>
                  <a:lnTo>
                    <a:pt x="679" y="280"/>
                  </a:lnTo>
                  <a:lnTo>
                    <a:pt x="679" y="193"/>
                  </a:lnTo>
                  <a:lnTo>
                    <a:pt x="688" y="352"/>
                  </a:lnTo>
                  <a:lnTo>
                    <a:pt x="707" y="449"/>
                  </a:lnTo>
                  <a:lnTo>
                    <a:pt x="729" y="552"/>
                  </a:lnTo>
                  <a:lnTo>
                    <a:pt x="749" y="624"/>
                  </a:lnTo>
                  <a:lnTo>
                    <a:pt x="759" y="685"/>
                  </a:lnTo>
                  <a:lnTo>
                    <a:pt x="811" y="624"/>
                  </a:lnTo>
                  <a:lnTo>
                    <a:pt x="866" y="580"/>
                  </a:lnTo>
                  <a:lnTo>
                    <a:pt x="946" y="550"/>
                  </a:lnTo>
                  <a:lnTo>
                    <a:pt x="837" y="335"/>
                  </a:lnTo>
                  <a:lnTo>
                    <a:pt x="759" y="213"/>
                  </a:lnTo>
                  <a:lnTo>
                    <a:pt x="700" y="131"/>
                  </a:lnTo>
                  <a:lnTo>
                    <a:pt x="615" y="64"/>
                  </a:lnTo>
                  <a:lnTo>
                    <a:pt x="542" y="23"/>
                  </a:lnTo>
                  <a:lnTo>
                    <a:pt x="436" y="50"/>
                  </a:lnTo>
                  <a:lnTo>
                    <a:pt x="256" y="83"/>
                  </a:lnTo>
                  <a:lnTo>
                    <a:pt x="135" y="98"/>
                  </a:lnTo>
                  <a:lnTo>
                    <a:pt x="79" y="98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28" name="Freeform 116"/>
            <p:cNvSpPr>
              <a:spLocks/>
            </p:cNvSpPr>
            <p:nvPr/>
          </p:nvSpPr>
          <p:spPr bwMode="auto">
            <a:xfrm>
              <a:off x="4530" y="3693"/>
              <a:ext cx="56" cy="129"/>
            </a:xfrm>
            <a:custGeom>
              <a:avLst/>
              <a:gdLst>
                <a:gd name="T0" fmla="*/ 3 w 111"/>
                <a:gd name="T1" fmla="*/ 0 h 258"/>
                <a:gd name="T2" fmla="*/ 3 w 111"/>
                <a:gd name="T3" fmla="*/ 1 h 258"/>
                <a:gd name="T4" fmla="*/ 2 w 111"/>
                <a:gd name="T5" fmla="*/ 1 h 258"/>
                <a:gd name="T6" fmla="*/ 2 w 111"/>
                <a:gd name="T7" fmla="*/ 2 h 258"/>
                <a:gd name="T8" fmla="*/ 1 w 111"/>
                <a:gd name="T9" fmla="*/ 4 h 258"/>
                <a:gd name="T10" fmla="*/ 0 w 111"/>
                <a:gd name="T11" fmla="*/ 6 h 258"/>
                <a:gd name="T12" fmla="*/ 0 w 111"/>
                <a:gd name="T13" fmla="*/ 7 h 258"/>
                <a:gd name="T14" fmla="*/ 1 w 111"/>
                <a:gd name="T15" fmla="*/ 7 h 258"/>
                <a:gd name="T16" fmla="*/ 1 w 111"/>
                <a:gd name="T17" fmla="*/ 7 h 258"/>
                <a:gd name="T18" fmla="*/ 1 w 111"/>
                <a:gd name="T19" fmla="*/ 8 h 258"/>
                <a:gd name="T20" fmla="*/ 2 w 111"/>
                <a:gd name="T21" fmla="*/ 7 h 258"/>
                <a:gd name="T22" fmla="*/ 2 w 111"/>
                <a:gd name="T23" fmla="*/ 7 h 258"/>
                <a:gd name="T24" fmla="*/ 2 w 111"/>
                <a:gd name="T25" fmla="*/ 7 h 258"/>
                <a:gd name="T26" fmla="*/ 2 w 111"/>
                <a:gd name="T27" fmla="*/ 6 h 258"/>
                <a:gd name="T28" fmla="*/ 1 w 111"/>
                <a:gd name="T29" fmla="*/ 5 h 258"/>
                <a:gd name="T30" fmla="*/ 2 w 111"/>
                <a:gd name="T31" fmla="*/ 4 h 258"/>
                <a:gd name="T32" fmla="*/ 2 w 111"/>
                <a:gd name="T33" fmla="*/ 3 h 258"/>
                <a:gd name="T34" fmla="*/ 3 w 111"/>
                <a:gd name="T35" fmla="*/ 2 h 258"/>
                <a:gd name="T36" fmla="*/ 3 w 111"/>
                <a:gd name="T37" fmla="*/ 1 h 258"/>
                <a:gd name="T38" fmla="*/ 4 w 111"/>
                <a:gd name="T39" fmla="*/ 1 h 258"/>
                <a:gd name="T40" fmla="*/ 3 w 111"/>
                <a:gd name="T41" fmla="*/ 0 h 2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1"/>
                <a:gd name="T64" fmla="*/ 0 h 258"/>
                <a:gd name="T65" fmla="*/ 111 w 111"/>
                <a:gd name="T66" fmla="*/ 258 h 25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1" h="258">
                  <a:moveTo>
                    <a:pt x="84" y="0"/>
                  </a:moveTo>
                  <a:lnTo>
                    <a:pt x="81" y="28"/>
                  </a:lnTo>
                  <a:lnTo>
                    <a:pt x="64" y="58"/>
                  </a:lnTo>
                  <a:lnTo>
                    <a:pt x="42" y="84"/>
                  </a:lnTo>
                  <a:lnTo>
                    <a:pt x="16" y="132"/>
                  </a:lnTo>
                  <a:lnTo>
                    <a:pt x="0" y="194"/>
                  </a:lnTo>
                  <a:lnTo>
                    <a:pt x="0" y="227"/>
                  </a:lnTo>
                  <a:lnTo>
                    <a:pt x="4" y="249"/>
                  </a:lnTo>
                  <a:lnTo>
                    <a:pt x="12" y="255"/>
                  </a:lnTo>
                  <a:lnTo>
                    <a:pt x="30" y="258"/>
                  </a:lnTo>
                  <a:lnTo>
                    <a:pt x="41" y="253"/>
                  </a:lnTo>
                  <a:lnTo>
                    <a:pt x="42" y="239"/>
                  </a:lnTo>
                  <a:lnTo>
                    <a:pt x="42" y="225"/>
                  </a:lnTo>
                  <a:lnTo>
                    <a:pt x="38" y="203"/>
                  </a:lnTo>
                  <a:lnTo>
                    <a:pt x="30" y="173"/>
                  </a:lnTo>
                  <a:lnTo>
                    <a:pt x="34" y="147"/>
                  </a:lnTo>
                  <a:lnTo>
                    <a:pt x="42" y="123"/>
                  </a:lnTo>
                  <a:lnTo>
                    <a:pt x="72" y="83"/>
                  </a:lnTo>
                  <a:lnTo>
                    <a:pt x="92" y="51"/>
                  </a:lnTo>
                  <a:lnTo>
                    <a:pt x="111" y="2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29" name="Freeform 117"/>
            <p:cNvSpPr>
              <a:spLocks/>
            </p:cNvSpPr>
            <p:nvPr/>
          </p:nvSpPr>
          <p:spPr bwMode="auto">
            <a:xfrm>
              <a:off x="4830" y="3879"/>
              <a:ext cx="240" cy="160"/>
            </a:xfrm>
            <a:custGeom>
              <a:avLst/>
              <a:gdLst>
                <a:gd name="T0" fmla="*/ 2 w 479"/>
                <a:gd name="T1" fmla="*/ 6 h 320"/>
                <a:gd name="T2" fmla="*/ 3 w 479"/>
                <a:gd name="T3" fmla="*/ 9 h 320"/>
                <a:gd name="T4" fmla="*/ 4 w 479"/>
                <a:gd name="T5" fmla="*/ 10 h 320"/>
                <a:gd name="T6" fmla="*/ 4 w 479"/>
                <a:gd name="T7" fmla="*/ 9 h 320"/>
                <a:gd name="T8" fmla="*/ 4 w 479"/>
                <a:gd name="T9" fmla="*/ 6 h 320"/>
                <a:gd name="T10" fmla="*/ 3 w 479"/>
                <a:gd name="T11" fmla="*/ 5 h 320"/>
                <a:gd name="T12" fmla="*/ 5 w 479"/>
                <a:gd name="T13" fmla="*/ 5 h 320"/>
                <a:gd name="T14" fmla="*/ 7 w 479"/>
                <a:gd name="T15" fmla="*/ 5 h 320"/>
                <a:gd name="T16" fmla="*/ 9 w 479"/>
                <a:gd name="T17" fmla="*/ 6 h 320"/>
                <a:gd name="T18" fmla="*/ 12 w 479"/>
                <a:gd name="T19" fmla="*/ 9 h 320"/>
                <a:gd name="T20" fmla="*/ 13 w 479"/>
                <a:gd name="T21" fmla="*/ 10 h 320"/>
                <a:gd name="T22" fmla="*/ 14 w 479"/>
                <a:gd name="T23" fmla="*/ 10 h 320"/>
                <a:gd name="T24" fmla="*/ 15 w 479"/>
                <a:gd name="T25" fmla="*/ 10 h 320"/>
                <a:gd name="T26" fmla="*/ 15 w 479"/>
                <a:gd name="T27" fmla="*/ 10 h 320"/>
                <a:gd name="T28" fmla="*/ 14 w 479"/>
                <a:gd name="T29" fmla="*/ 7 h 320"/>
                <a:gd name="T30" fmla="*/ 13 w 479"/>
                <a:gd name="T31" fmla="*/ 3 h 320"/>
                <a:gd name="T32" fmla="*/ 12 w 479"/>
                <a:gd name="T33" fmla="*/ 3 h 320"/>
                <a:gd name="T34" fmla="*/ 9 w 479"/>
                <a:gd name="T35" fmla="*/ 1 h 320"/>
                <a:gd name="T36" fmla="*/ 5 w 479"/>
                <a:gd name="T37" fmla="*/ 0 h 320"/>
                <a:gd name="T38" fmla="*/ 12 w 479"/>
                <a:gd name="T39" fmla="*/ 3 h 320"/>
                <a:gd name="T40" fmla="*/ 13 w 479"/>
                <a:gd name="T41" fmla="*/ 5 h 320"/>
                <a:gd name="T42" fmla="*/ 14 w 479"/>
                <a:gd name="T43" fmla="*/ 7 h 320"/>
                <a:gd name="T44" fmla="*/ 14 w 479"/>
                <a:gd name="T45" fmla="*/ 9 h 320"/>
                <a:gd name="T46" fmla="*/ 15 w 479"/>
                <a:gd name="T47" fmla="*/ 10 h 320"/>
                <a:gd name="T48" fmla="*/ 15 w 479"/>
                <a:gd name="T49" fmla="*/ 10 h 320"/>
                <a:gd name="T50" fmla="*/ 14 w 479"/>
                <a:gd name="T51" fmla="*/ 10 h 320"/>
                <a:gd name="T52" fmla="*/ 13 w 479"/>
                <a:gd name="T53" fmla="*/ 7 h 320"/>
                <a:gd name="T54" fmla="*/ 12 w 479"/>
                <a:gd name="T55" fmla="*/ 5 h 320"/>
                <a:gd name="T56" fmla="*/ 10 w 479"/>
                <a:gd name="T57" fmla="*/ 3 h 320"/>
                <a:gd name="T58" fmla="*/ 7 w 479"/>
                <a:gd name="T59" fmla="*/ 3 h 320"/>
                <a:gd name="T60" fmla="*/ 9 w 479"/>
                <a:gd name="T61" fmla="*/ 5 h 320"/>
                <a:gd name="T62" fmla="*/ 11 w 479"/>
                <a:gd name="T63" fmla="*/ 5 h 320"/>
                <a:gd name="T64" fmla="*/ 12 w 479"/>
                <a:gd name="T65" fmla="*/ 6 h 320"/>
                <a:gd name="T66" fmla="*/ 13 w 479"/>
                <a:gd name="T67" fmla="*/ 9 h 320"/>
                <a:gd name="T68" fmla="*/ 12 w 479"/>
                <a:gd name="T69" fmla="*/ 9 h 320"/>
                <a:gd name="T70" fmla="*/ 11 w 479"/>
                <a:gd name="T71" fmla="*/ 7 h 320"/>
                <a:gd name="T72" fmla="*/ 9 w 479"/>
                <a:gd name="T73" fmla="*/ 5 h 320"/>
                <a:gd name="T74" fmla="*/ 6 w 479"/>
                <a:gd name="T75" fmla="*/ 5 h 320"/>
                <a:gd name="T76" fmla="*/ 4 w 479"/>
                <a:gd name="T77" fmla="*/ 5 h 320"/>
                <a:gd name="T78" fmla="*/ 3 w 479"/>
                <a:gd name="T79" fmla="*/ 3 h 320"/>
                <a:gd name="T80" fmla="*/ 4 w 479"/>
                <a:gd name="T81" fmla="*/ 6 h 320"/>
                <a:gd name="T82" fmla="*/ 4 w 479"/>
                <a:gd name="T83" fmla="*/ 7 h 320"/>
                <a:gd name="T84" fmla="*/ 4 w 479"/>
                <a:gd name="T85" fmla="*/ 9 h 320"/>
                <a:gd name="T86" fmla="*/ 3 w 479"/>
                <a:gd name="T87" fmla="*/ 10 h 320"/>
                <a:gd name="T88" fmla="*/ 3 w 479"/>
                <a:gd name="T89" fmla="*/ 7 h 320"/>
                <a:gd name="T90" fmla="*/ 2 w 479"/>
                <a:gd name="T91" fmla="*/ 5 h 320"/>
                <a:gd name="T92" fmla="*/ 1 w 479"/>
                <a:gd name="T93" fmla="*/ 5 h 320"/>
                <a:gd name="T94" fmla="*/ 0 w 479"/>
                <a:gd name="T95" fmla="*/ 5 h 32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79"/>
                <a:gd name="T145" fmla="*/ 0 h 320"/>
                <a:gd name="T146" fmla="*/ 479 w 479"/>
                <a:gd name="T147" fmla="*/ 320 h 32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79" h="320">
                  <a:moveTo>
                    <a:pt x="0" y="165"/>
                  </a:moveTo>
                  <a:lnTo>
                    <a:pt x="36" y="199"/>
                  </a:lnTo>
                  <a:lnTo>
                    <a:pt x="61" y="234"/>
                  </a:lnTo>
                  <a:lnTo>
                    <a:pt x="77" y="267"/>
                  </a:lnTo>
                  <a:lnTo>
                    <a:pt x="88" y="309"/>
                  </a:lnTo>
                  <a:lnTo>
                    <a:pt x="104" y="304"/>
                  </a:lnTo>
                  <a:lnTo>
                    <a:pt x="120" y="286"/>
                  </a:lnTo>
                  <a:lnTo>
                    <a:pt x="127" y="267"/>
                  </a:lnTo>
                  <a:lnTo>
                    <a:pt x="127" y="245"/>
                  </a:lnTo>
                  <a:lnTo>
                    <a:pt x="121" y="209"/>
                  </a:lnTo>
                  <a:lnTo>
                    <a:pt x="109" y="171"/>
                  </a:lnTo>
                  <a:lnTo>
                    <a:pt x="84" y="134"/>
                  </a:lnTo>
                  <a:lnTo>
                    <a:pt x="134" y="165"/>
                  </a:lnTo>
                  <a:lnTo>
                    <a:pt x="158" y="174"/>
                  </a:lnTo>
                  <a:lnTo>
                    <a:pt x="179" y="176"/>
                  </a:lnTo>
                  <a:lnTo>
                    <a:pt x="220" y="184"/>
                  </a:lnTo>
                  <a:lnTo>
                    <a:pt x="258" y="198"/>
                  </a:lnTo>
                  <a:lnTo>
                    <a:pt x="286" y="215"/>
                  </a:lnTo>
                  <a:lnTo>
                    <a:pt x="330" y="248"/>
                  </a:lnTo>
                  <a:lnTo>
                    <a:pt x="363" y="284"/>
                  </a:lnTo>
                  <a:lnTo>
                    <a:pt x="381" y="297"/>
                  </a:lnTo>
                  <a:lnTo>
                    <a:pt x="394" y="298"/>
                  </a:lnTo>
                  <a:lnTo>
                    <a:pt x="406" y="301"/>
                  </a:lnTo>
                  <a:lnTo>
                    <a:pt x="433" y="319"/>
                  </a:lnTo>
                  <a:lnTo>
                    <a:pt x="447" y="320"/>
                  </a:lnTo>
                  <a:lnTo>
                    <a:pt x="463" y="320"/>
                  </a:lnTo>
                  <a:lnTo>
                    <a:pt x="478" y="317"/>
                  </a:lnTo>
                  <a:lnTo>
                    <a:pt x="479" y="309"/>
                  </a:lnTo>
                  <a:lnTo>
                    <a:pt x="455" y="276"/>
                  </a:lnTo>
                  <a:lnTo>
                    <a:pt x="433" y="230"/>
                  </a:lnTo>
                  <a:lnTo>
                    <a:pt x="410" y="170"/>
                  </a:lnTo>
                  <a:lnTo>
                    <a:pt x="398" y="127"/>
                  </a:lnTo>
                  <a:lnTo>
                    <a:pt x="383" y="96"/>
                  </a:lnTo>
                  <a:lnTo>
                    <a:pt x="370" y="84"/>
                  </a:lnTo>
                  <a:lnTo>
                    <a:pt x="352" y="73"/>
                  </a:lnTo>
                  <a:lnTo>
                    <a:pt x="263" y="40"/>
                  </a:lnTo>
                  <a:lnTo>
                    <a:pt x="193" y="15"/>
                  </a:lnTo>
                  <a:lnTo>
                    <a:pt x="140" y="0"/>
                  </a:lnTo>
                  <a:lnTo>
                    <a:pt x="326" y="74"/>
                  </a:lnTo>
                  <a:lnTo>
                    <a:pt x="361" y="90"/>
                  </a:lnTo>
                  <a:lnTo>
                    <a:pt x="377" y="109"/>
                  </a:lnTo>
                  <a:lnTo>
                    <a:pt x="386" y="131"/>
                  </a:lnTo>
                  <a:lnTo>
                    <a:pt x="407" y="193"/>
                  </a:lnTo>
                  <a:lnTo>
                    <a:pt x="422" y="232"/>
                  </a:lnTo>
                  <a:lnTo>
                    <a:pt x="433" y="254"/>
                  </a:lnTo>
                  <a:lnTo>
                    <a:pt x="441" y="277"/>
                  </a:lnTo>
                  <a:lnTo>
                    <a:pt x="451" y="293"/>
                  </a:lnTo>
                  <a:lnTo>
                    <a:pt x="464" y="303"/>
                  </a:lnTo>
                  <a:lnTo>
                    <a:pt x="464" y="312"/>
                  </a:lnTo>
                  <a:lnTo>
                    <a:pt x="459" y="312"/>
                  </a:lnTo>
                  <a:lnTo>
                    <a:pt x="443" y="309"/>
                  </a:lnTo>
                  <a:lnTo>
                    <a:pt x="427" y="301"/>
                  </a:lnTo>
                  <a:lnTo>
                    <a:pt x="410" y="288"/>
                  </a:lnTo>
                  <a:lnTo>
                    <a:pt x="386" y="234"/>
                  </a:lnTo>
                  <a:lnTo>
                    <a:pt x="370" y="193"/>
                  </a:lnTo>
                  <a:lnTo>
                    <a:pt x="356" y="155"/>
                  </a:lnTo>
                  <a:lnTo>
                    <a:pt x="346" y="150"/>
                  </a:lnTo>
                  <a:lnTo>
                    <a:pt x="292" y="125"/>
                  </a:lnTo>
                  <a:lnTo>
                    <a:pt x="247" y="104"/>
                  </a:lnTo>
                  <a:lnTo>
                    <a:pt x="222" y="87"/>
                  </a:lnTo>
                  <a:lnTo>
                    <a:pt x="247" y="106"/>
                  </a:lnTo>
                  <a:lnTo>
                    <a:pt x="283" y="129"/>
                  </a:lnTo>
                  <a:lnTo>
                    <a:pt x="318" y="150"/>
                  </a:lnTo>
                  <a:lnTo>
                    <a:pt x="340" y="169"/>
                  </a:lnTo>
                  <a:lnTo>
                    <a:pt x="355" y="182"/>
                  </a:lnTo>
                  <a:lnTo>
                    <a:pt x="370" y="218"/>
                  </a:lnTo>
                  <a:lnTo>
                    <a:pt x="394" y="273"/>
                  </a:lnTo>
                  <a:lnTo>
                    <a:pt x="396" y="284"/>
                  </a:lnTo>
                  <a:lnTo>
                    <a:pt x="394" y="291"/>
                  </a:lnTo>
                  <a:lnTo>
                    <a:pt x="381" y="285"/>
                  </a:lnTo>
                  <a:lnTo>
                    <a:pt x="358" y="267"/>
                  </a:lnTo>
                  <a:lnTo>
                    <a:pt x="334" y="237"/>
                  </a:lnTo>
                  <a:lnTo>
                    <a:pt x="290" y="206"/>
                  </a:lnTo>
                  <a:lnTo>
                    <a:pt x="258" y="188"/>
                  </a:lnTo>
                  <a:lnTo>
                    <a:pt x="212" y="174"/>
                  </a:lnTo>
                  <a:lnTo>
                    <a:pt x="165" y="169"/>
                  </a:lnTo>
                  <a:lnTo>
                    <a:pt x="138" y="155"/>
                  </a:lnTo>
                  <a:lnTo>
                    <a:pt x="104" y="138"/>
                  </a:lnTo>
                  <a:lnTo>
                    <a:pt x="80" y="129"/>
                  </a:lnTo>
                  <a:lnTo>
                    <a:pt x="65" y="110"/>
                  </a:lnTo>
                  <a:lnTo>
                    <a:pt x="95" y="159"/>
                  </a:lnTo>
                  <a:lnTo>
                    <a:pt x="109" y="193"/>
                  </a:lnTo>
                  <a:lnTo>
                    <a:pt x="116" y="220"/>
                  </a:lnTo>
                  <a:lnTo>
                    <a:pt x="120" y="248"/>
                  </a:lnTo>
                  <a:lnTo>
                    <a:pt x="120" y="270"/>
                  </a:lnTo>
                  <a:lnTo>
                    <a:pt x="112" y="284"/>
                  </a:lnTo>
                  <a:lnTo>
                    <a:pt x="100" y="297"/>
                  </a:lnTo>
                  <a:lnTo>
                    <a:pt x="96" y="297"/>
                  </a:lnTo>
                  <a:lnTo>
                    <a:pt x="88" y="262"/>
                  </a:lnTo>
                  <a:lnTo>
                    <a:pt x="74" y="237"/>
                  </a:lnTo>
                  <a:lnTo>
                    <a:pt x="55" y="209"/>
                  </a:lnTo>
                  <a:lnTo>
                    <a:pt x="36" y="184"/>
                  </a:lnTo>
                  <a:lnTo>
                    <a:pt x="18" y="165"/>
                  </a:lnTo>
                  <a:lnTo>
                    <a:pt x="11" y="145"/>
                  </a:lnTo>
                  <a:lnTo>
                    <a:pt x="10" y="132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30" name="Freeform 118"/>
            <p:cNvSpPr>
              <a:spLocks/>
            </p:cNvSpPr>
            <p:nvPr/>
          </p:nvSpPr>
          <p:spPr bwMode="auto">
            <a:xfrm>
              <a:off x="5013" y="2887"/>
              <a:ext cx="452" cy="1079"/>
            </a:xfrm>
            <a:custGeom>
              <a:avLst/>
              <a:gdLst>
                <a:gd name="T0" fmla="*/ 26 w 904"/>
                <a:gd name="T1" fmla="*/ 67 h 2158"/>
                <a:gd name="T2" fmla="*/ 19 w 904"/>
                <a:gd name="T3" fmla="*/ 60 h 2158"/>
                <a:gd name="T4" fmla="*/ 27 w 904"/>
                <a:gd name="T5" fmla="*/ 48 h 2158"/>
                <a:gd name="T6" fmla="*/ 20 w 904"/>
                <a:gd name="T7" fmla="*/ 40 h 2158"/>
                <a:gd name="T8" fmla="*/ 28 w 904"/>
                <a:gd name="T9" fmla="*/ 28 h 2158"/>
                <a:gd name="T10" fmla="*/ 21 w 904"/>
                <a:gd name="T11" fmla="*/ 18 h 2158"/>
                <a:gd name="T12" fmla="*/ 27 w 904"/>
                <a:gd name="T13" fmla="*/ 0 h 2158"/>
                <a:gd name="T14" fmla="*/ 27 w 904"/>
                <a:gd name="T15" fmla="*/ 1 h 2158"/>
                <a:gd name="T16" fmla="*/ 4 w 904"/>
                <a:gd name="T17" fmla="*/ 6 h 2158"/>
                <a:gd name="T18" fmla="*/ 1 w 904"/>
                <a:gd name="T19" fmla="*/ 18 h 2158"/>
                <a:gd name="T20" fmla="*/ 0 w 904"/>
                <a:gd name="T21" fmla="*/ 19 h 2158"/>
                <a:gd name="T22" fmla="*/ 0 w 904"/>
                <a:gd name="T23" fmla="*/ 20 h 215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04"/>
                <a:gd name="T37" fmla="*/ 0 h 2158"/>
                <a:gd name="T38" fmla="*/ 904 w 904"/>
                <a:gd name="T39" fmla="*/ 2158 h 215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04" h="2158">
                  <a:moveTo>
                    <a:pt x="818" y="2158"/>
                  </a:moveTo>
                  <a:lnTo>
                    <a:pt x="603" y="1932"/>
                  </a:lnTo>
                  <a:lnTo>
                    <a:pt x="859" y="1556"/>
                  </a:lnTo>
                  <a:lnTo>
                    <a:pt x="622" y="1308"/>
                  </a:lnTo>
                  <a:lnTo>
                    <a:pt x="904" y="909"/>
                  </a:lnTo>
                  <a:lnTo>
                    <a:pt x="662" y="579"/>
                  </a:lnTo>
                  <a:lnTo>
                    <a:pt x="859" y="0"/>
                  </a:lnTo>
                  <a:lnTo>
                    <a:pt x="854" y="2"/>
                  </a:lnTo>
                  <a:lnTo>
                    <a:pt x="106" y="220"/>
                  </a:lnTo>
                  <a:lnTo>
                    <a:pt x="4" y="585"/>
                  </a:lnTo>
                  <a:lnTo>
                    <a:pt x="0" y="613"/>
                  </a:lnTo>
                  <a:lnTo>
                    <a:pt x="0" y="661"/>
                  </a:lnTo>
                </a:path>
              </a:pathLst>
            </a:cu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31" name="Line 119"/>
            <p:cNvSpPr>
              <a:spLocks noChangeShapeType="1"/>
            </p:cNvSpPr>
            <p:nvPr/>
          </p:nvSpPr>
          <p:spPr bwMode="auto">
            <a:xfrm flipH="1">
              <a:off x="5106" y="3176"/>
              <a:ext cx="237" cy="7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32" name="Line 120"/>
            <p:cNvSpPr>
              <a:spLocks noChangeShapeType="1"/>
            </p:cNvSpPr>
            <p:nvPr/>
          </p:nvSpPr>
          <p:spPr bwMode="auto">
            <a:xfrm flipH="1">
              <a:off x="5104" y="3341"/>
              <a:ext cx="361" cy="13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33" name="Line 121"/>
            <p:cNvSpPr>
              <a:spLocks noChangeShapeType="1"/>
            </p:cNvSpPr>
            <p:nvPr/>
          </p:nvSpPr>
          <p:spPr bwMode="auto">
            <a:xfrm flipH="1">
              <a:off x="5114" y="3540"/>
              <a:ext cx="210" cy="86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34" name="Line 122"/>
            <p:cNvSpPr>
              <a:spLocks noChangeShapeType="1"/>
            </p:cNvSpPr>
            <p:nvPr/>
          </p:nvSpPr>
          <p:spPr bwMode="auto">
            <a:xfrm flipH="1">
              <a:off x="5114" y="3664"/>
              <a:ext cx="328" cy="15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35" name="Line 123"/>
            <p:cNvSpPr>
              <a:spLocks noChangeShapeType="1"/>
            </p:cNvSpPr>
            <p:nvPr/>
          </p:nvSpPr>
          <p:spPr bwMode="auto">
            <a:xfrm flipH="1">
              <a:off x="5114" y="3853"/>
              <a:ext cx="200" cy="9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36" name="Freeform 124"/>
            <p:cNvSpPr>
              <a:spLocks/>
            </p:cNvSpPr>
            <p:nvPr/>
          </p:nvSpPr>
          <p:spPr bwMode="auto">
            <a:xfrm>
              <a:off x="4951" y="3336"/>
              <a:ext cx="163" cy="630"/>
            </a:xfrm>
            <a:custGeom>
              <a:avLst/>
              <a:gdLst>
                <a:gd name="T0" fmla="*/ 10 w 326"/>
                <a:gd name="T1" fmla="*/ 40 h 1259"/>
                <a:gd name="T2" fmla="*/ 10 w 326"/>
                <a:gd name="T3" fmla="*/ 11 h 1259"/>
                <a:gd name="T4" fmla="*/ 10 w 326"/>
                <a:gd name="T5" fmla="*/ 10 h 1259"/>
                <a:gd name="T6" fmla="*/ 10 w 326"/>
                <a:gd name="T7" fmla="*/ 9 h 1259"/>
                <a:gd name="T8" fmla="*/ 10 w 326"/>
                <a:gd name="T9" fmla="*/ 9 h 1259"/>
                <a:gd name="T10" fmla="*/ 10 w 326"/>
                <a:gd name="T11" fmla="*/ 8 h 1259"/>
                <a:gd name="T12" fmla="*/ 10 w 326"/>
                <a:gd name="T13" fmla="*/ 7 h 1259"/>
                <a:gd name="T14" fmla="*/ 9 w 326"/>
                <a:gd name="T15" fmla="*/ 6 h 1259"/>
                <a:gd name="T16" fmla="*/ 9 w 326"/>
                <a:gd name="T17" fmla="*/ 6 h 1259"/>
                <a:gd name="T18" fmla="*/ 7 w 326"/>
                <a:gd name="T19" fmla="*/ 5 h 1259"/>
                <a:gd name="T20" fmla="*/ 7 w 326"/>
                <a:gd name="T21" fmla="*/ 4 h 1259"/>
                <a:gd name="T22" fmla="*/ 6 w 326"/>
                <a:gd name="T23" fmla="*/ 3 h 1259"/>
                <a:gd name="T24" fmla="*/ 6 w 326"/>
                <a:gd name="T25" fmla="*/ 3 h 1259"/>
                <a:gd name="T26" fmla="*/ 5 w 326"/>
                <a:gd name="T27" fmla="*/ 2 h 1259"/>
                <a:gd name="T28" fmla="*/ 5 w 326"/>
                <a:gd name="T29" fmla="*/ 2 h 1259"/>
                <a:gd name="T30" fmla="*/ 3 w 326"/>
                <a:gd name="T31" fmla="*/ 1 h 1259"/>
                <a:gd name="T32" fmla="*/ 3 w 326"/>
                <a:gd name="T33" fmla="*/ 1 h 1259"/>
                <a:gd name="T34" fmla="*/ 3 w 326"/>
                <a:gd name="T35" fmla="*/ 1 h 1259"/>
                <a:gd name="T36" fmla="*/ 1 w 326"/>
                <a:gd name="T37" fmla="*/ 1 h 1259"/>
                <a:gd name="T38" fmla="*/ 1 w 326"/>
                <a:gd name="T39" fmla="*/ 1 h 1259"/>
                <a:gd name="T40" fmla="*/ 0 w 326"/>
                <a:gd name="T41" fmla="*/ 0 h 12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6"/>
                <a:gd name="T64" fmla="*/ 0 h 1259"/>
                <a:gd name="T65" fmla="*/ 326 w 326"/>
                <a:gd name="T66" fmla="*/ 1259 h 125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6" h="1259">
                  <a:moveTo>
                    <a:pt x="326" y="1259"/>
                  </a:moveTo>
                  <a:lnTo>
                    <a:pt x="326" y="347"/>
                  </a:lnTo>
                  <a:lnTo>
                    <a:pt x="325" y="318"/>
                  </a:lnTo>
                  <a:lnTo>
                    <a:pt x="320" y="288"/>
                  </a:lnTo>
                  <a:lnTo>
                    <a:pt x="316" y="264"/>
                  </a:lnTo>
                  <a:lnTo>
                    <a:pt x="306" y="236"/>
                  </a:lnTo>
                  <a:lnTo>
                    <a:pt x="297" y="211"/>
                  </a:lnTo>
                  <a:lnTo>
                    <a:pt x="283" y="186"/>
                  </a:lnTo>
                  <a:lnTo>
                    <a:pt x="269" y="161"/>
                  </a:lnTo>
                  <a:lnTo>
                    <a:pt x="253" y="138"/>
                  </a:lnTo>
                  <a:lnTo>
                    <a:pt x="234" y="116"/>
                  </a:lnTo>
                  <a:lnTo>
                    <a:pt x="213" y="95"/>
                  </a:lnTo>
                  <a:lnTo>
                    <a:pt x="196" y="76"/>
                  </a:lnTo>
                  <a:lnTo>
                    <a:pt x="174" y="61"/>
                  </a:lnTo>
                  <a:lnTo>
                    <a:pt x="151" y="46"/>
                  </a:lnTo>
                  <a:lnTo>
                    <a:pt x="124" y="32"/>
                  </a:lnTo>
                  <a:lnTo>
                    <a:pt x="96" y="22"/>
                  </a:lnTo>
                  <a:lnTo>
                    <a:pt x="72" y="11"/>
                  </a:lnTo>
                  <a:lnTo>
                    <a:pt x="44" y="7"/>
                  </a:lnTo>
                  <a:lnTo>
                    <a:pt x="17" y="1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37" name="Freeform 125"/>
            <p:cNvSpPr>
              <a:spLocks/>
            </p:cNvSpPr>
            <p:nvPr/>
          </p:nvSpPr>
          <p:spPr bwMode="auto">
            <a:xfrm>
              <a:off x="4746" y="3526"/>
              <a:ext cx="251" cy="82"/>
            </a:xfrm>
            <a:custGeom>
              <a:avLst/>
              <a:gdLst>
                <a:gd name="T0" fmla="*/ 16 w 502"/>
                <a:gd name="T1" fmla="*/ 6 h 163"/>
                <a:gd name="T2" fmla="*/ 16 w 502"/>
                <a:gd name="T3" fmla="*/ 5 h 163"/>
                <a:gd name="T4" fmla="*/ 16 w 502"/>
                <a:gd name="T5" fmla="*/ 4 h 163"/>
                <a:gd name="T6" fmla="*/ 15 w 502"/>
                <a:gd name="T7" fmla="*/ 3 h 163"/>
                <a:gd name="T8" fmla="*/ 14 w 502"/>
                <a:gd name="T9" fmla="*/ 1 h 163"/>
                <a:gd name="T10" fmla="*/ 13 w 502"/>
                <a:gd name="T11" fmla="*/ 1 h 163"/>
                <a:gd name="T12" fmla="*/ 12 w 502"/>
                <a:gd name="T13" fmla="*/ 0 h 163"/>
                <a:gd name="T14" fmla="*/ 0 w 502"/>
                <a:gd name="T15" fmla="*/ 0 h 163"/>
                <a:gd name="T16" fmla="*/ 1 w 502"/>
                <a:gd name="T17" fmla="*/ 2 h 163"/>
                <a:gd name="T18" fmla="*/ 12 w 502"/>
                <a:gd name="T19" fmla="*/ 2 h 163"/>
                <a:gd name="T20" fmla="*/ 14 w 502"/>
                <a:gd name="T21" fmla="*/ 2 h 163"/>
                <a:gd name="T22" fmla="*/ 15 w 502"/>
                <a:gd name="T23" fmla="*/ 3 h 163"/>
                <a:gd name="T24" fmla="*/ 16 w 502"/>
                <a:gd name="T25" fmla="*/ 4 h 163"/>
                <a:gd name="T26" fmla="*/ 16 w 502"/>
                <a:gd name="T27" fmla="*/ 6 h 1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02"/>
                <a:gd name="T43" fmla="*/ 0 h 163"/>
                <a:gd name="T44" fmla="*/ 502 w 502"/>
                <a:gd name="T45" fmla="*/ 163 h 1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02" h="163">
                  <a:moveTo>
                    <a:pt x="502" y="163"/>
                  </a:moveTo>
                  <a:lnTo>
                    <a:pt x="502" y="142"/>
                  </a:lnTo>
                  <a:lnTo>
                    <a:pt x="498" y="111"/>
                  </a:lnTo>
                  <a:lnTo>
                    <a:pt x="475" y="71"/>
                  </a:lnTo>
                  <a:lnTo>
                    <a:pt x="447" y="29"/>
                  </a:lnTo>
                  <a:lnTo>
                    <a:pt x="404" y="9"/>
                  </a:lnTo>
                  <a:lnTo>
                    <a:pt x="358" y="0"/>
                  </a:lnTo>
                  <a:lnTo>
                    <a:pt x="0" y="0"/>
                  </a:lnTo>
                  <a:lnTo>
                    <a:pt x="27" y="45"/>
                  </a:lnTo>
                  <a:lnTo>
                    <a:pt x="363" y="45"/>
                  </a:lnTo>
                  <a:lnTo>
                    <a:pt x="426" y="61"/>
                  </a:lnTo>
                  <a:lnTo>
                    <a:pt x="460" y="84"/>
                  </a:lnTo>
                  <a:lnTo>
                    <a:pt x="487" y="120"/>
                  </a:lnTo>
                  <a:lnTo>
                    <a:pt x="502" y="16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38" name="Line 126"/>
            <p:cNvSpPr>
              <a:spLocks noChangeShapeType="1"/>
            </p:cNvSpPr>
            <p:nvPr/>
          </p:nvSpPr>
          <p:spPr bwMode="auto">
            <a:xfrm>
              <a:off x="4997" y="3772"/>
              <a:ext cx="1" cy="14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39" name="Line 127"/>
            <p:cNvSpPr>
              <a:spLocks noChangeShapeType="1"/>
            </p:cNvSpPr>
            <p:nvPr/>
          </p:nvSpPr>
          <p:spPr bwMode="auto">
            <a:xfrm>
              <a:off x="5046" y="3344"/>
              <a:ext cx="37" cy="66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40" name="Freeform 128"/>
            <p:cNvSpPr>
              <a:spLocks/>
            </p:cNvSpPr>
            <p:nvPr/>
          </p:nvSpPr>
          <p:spPr bwMode="auto">
            <a:xfrm>
              <a:off x="4948" y="2998"/>
              <a:ext cx="116" cy="193"/>
            </a:xfrm>
            <a:custGeom>
              <a:avLst/>
              <a:gdLst>
                <a:gd name="T0" fmla="*/ 7 w 233"/>
                <a:gd name="T1" fmla="*/ 0 h 386"/>
                <a:gd name="T2" fmla="*/ 0 w 233"/>
                <a:gd name="T3" fmla="*/ 10 h 386"/>
                <a:gd name="T4" fmla="*/ 2 w 233"/>
                <a:gd name="T5" fmla="*/ 12 h 386"/>
                <a:gd name="T6" fmla="*/ 4 w 233"/>
                <a:gd name="T7" fmla="*/ 12 h 386"/>
                <a:gd name="T8" fmla="*/ 4 w 233"/>
                <a:gd name="T9" fmla="*/ 11 h 386"/>
                <a:gd name="T10" fmla="*/ 7 w 233"/>
                <a:gd name="T11" fmla="*/ 0 h 3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3"/>
                <a:gd name="T19" fmla="*/ 0 h 386"/>
                <a:gd name="T20" fmla="*/ 233 w 233"/>
                <a:gd name="T21" fmla="*/ 386 h 3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3" h="386">
                  <a:moveTo>
                    <a:pt x="233" y="0"/>
                  </a:moveTo>
                  <a:lnTo>
                    <a:pt x="0" y="309"/>
                  </a:lnTo>
                  <a:lnTo>
                    <a:pt x="92" y="386"/>
                  </a:lnTo>
                  <a:lnTo>
                    <a:pt x="129" y="383"/>
                  </a:lnTo>
                  <a:lnTo>
                    <a:pt x="138" y="352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41" name="Freeform 129"/>
            <p:cNvSpPr>
              <a:spLocks/>
            </p:cNvSpPr>
            <p:nvPr/>
          </p:nvSpPr>
          <p:spPr bwMode="auto">
            <a:xfrm>
              <a:off x="3828" y="3430"/>
              <a:ext cx="308" cy="497"/>
            </a:xfrm>
            <a:custGeom>
              <a:avLst/>
              <a:gdLst>
                <a:gd name="T0" fmla="*/ 1 w 617"/>
                <a:gd name="T1" fmla="*/ 31 h 993"/>
                <a:gd name="T2" fmla="*/ 1 w 617"/>
                <a:gd name="T3" fmla="*/ 29 h 993"/>
                <a:gd name="T4" fmla="*/ 2 w 617"/>
                <a:gd name="T5" fmla="*/ 27 h 993"/>
                <a:gd name="T6" fmla="*/ 4 w 617"/>
                <a:gd name="T7" fmla="*/ 26 h 993"/>
                <a:gd name="T8" fmla="*/ 4 w 617"/>
                <a:gd name="T9" fmla="*/ 24 h 993"/>
                <a:gd name="T10" fmla="*/ 5 w 617"/>
                <a:gd name="T11" fmla="*/ 22 h 993"/>
                <a:gd name="T12" fmla="*/ 7 w 617"/>
                <a:gd name="T13" fmla="*/ 21 h 993"/>
                <a:gd name="T14" fmla="*/ 7 w 617"/>
                <a:gd name="T15" fmla="*/ 19 h 993"/>
                <a:gd name="T16" fmla="*/ 8 w 617"/>
                <a:gd name="T17" fmla="*/ 17 h 993"/>
                <a:gd name="T18" fmla="*/ 10 w 617"/>
                <a:gd name="T19" fmla="*/ 17 h 993"/>
                <a:gd name="T20" fmla="*/ 9 w 617"/>
                <a:gd name="T21" fmla="*/ 14 h 993"/>
                <a:gd name="T22" fmla="*/ 11 w 617"/>
                <a:gd name="T23" fmla="*/ 13 h 993"/>
                <a:gd name="T24" fmla="*/ 12 w 617"/>
                <a:gd name="T25" fmla="*/ 12 h 993"/>
                <a:gd name="T26" fmla="*/ 12 w 617"/>
                <a:gd name="T27" fmla="*/ 10 h 993"/>
                <a:gd name="T28" fmla="*/ 13 w 617"/>
                <a:gd name="T29" fmla="*/ 8 h 993"/>
                <a:gd name="T30" fmla="*/ 15 w 617"/>
                <a:gd name="T31" fmla="*/ 7 h 993"/>
                <a:gd name="T32" fmla="*/ 15 w 617"/>
                <a:gd name="T33" fmla="*/ 5 h 993"/>
                <a:gd name="T34" fmla="*/ 17 w 617"/>
                <a:gd name="T35" fmla="*/ 4 h 993"/>
                <a:gd name="T36" fmla="*/ 18 w 617"/>
                <a:gd name="T37" fmla="*/ 3 h 993"/>
                <a:gd name="T38" fmla="*/ 18 w 617"/>
                <a:gd name="T39" fmla="*/ 1 h 993"/>
                <a:gd name="T40" fmla="*/ 18 w 617"/>
                <a:gd name="T41" fmla="*/ 0 h 993"/>
                <a:gd name="T42" fmla="*/ 19 w 617"/>
                <a:gd name="T43" fmla="*/ 2 h 993"/>
                <a:gd name="T44" fmla="*/ 19 w 617"/>
                <a:gd name="T45" fmla="*/ 3 h 993"/>
                <a:gd name="T46" fmla="*/ 18 w 617"/>
                <a:gd name="T47" fmla="*/ 4 h 993"/>
                <a:gd name="T48" fmla="*/ 16 w 617"/>
                <a:gd name="T49" fmla="*/ 5 h 993"/>
                <a:gd name="T50" fmla="*/ 16 w 617"/>
                <a:gd name="T51" fmla="*/ 7 h 993"/>
                <a:gd name="T52" fmla="*/ 14 w 617"/>
                <a:gd name="T53" fmla="*/ 8 h 993"/>
                <a:gd name="T54" fmla="*/ 14 w 617"/>
                <a:gd name="T55" fmla="*/ 10 h 993"/>
                <a:gd name="T56" fmla="*/ 13 w 617"/>
                <a:gd name="T57" fmla="*/ 12 h 993"/>
                <a:gd name="T58" fmla="*/ 11 w 617"/>
                <a:gd name="T59" fmla="*/ 12 h 993"/>
                <a:gd name="T60" fmla="*/ 11 w 617"/>
                <a:gd name="T61" fmla="*/ 15 h 993"/>
                <a:gd name="T62" fmla="*/ 10 w 617"/>
                <a:gd name="T63" fmla="*/ 16 h 993"/>
                <a:gd name="T64" fmla="*/ 8 w 617"/>
                <a:gd name="T65" fmla="*/ 17 h 993"/>
                <a:gd name="T66" fmla="*/ 8 w 617"/>
                <a:gd name="T67" fmla="*/ 19 h 993"/>
                <a:gd name="T68" fmla="*/ 7 w 617"/>
                <a:gd name="T69" fmla="*/ 21 h 993"/>
                <a:gd name="T70" fmla="*/ 6 w 617"/>
                <a:gd name="T71" fmla="*/ 22 h 993"/>
                <a:gd name="T72" fmla="*/ 5 w 617"/>
                <a:gd name="T73" fmla="*/ 24 h 993"/>
                <a:gd name="T74" fmla="*/ 5 w 617"/>
                <a:gd name="T75" fmla="*/ 26 h 993"/>
                <a:gd name="T76" fmla="*/ 3 w 617"/>
                <a:gd name="T77" fmla="*/ 27 h 993"/>
                <a:gd name="T78" fmla="*/ 3 w 617"/>
                <a:gd name="T79" fmla="*/ 29 h 993"/>
                <a:gd name="T80" fmla="*/ 2 w 617"/>
                <a:gd name="T81" fmla="*/ 31 h 993"/>
                <a:gd name="T82" fmla="*/ 0 w 617"/>
                <a:gd name="T83" fmla="*/ 32 h 99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17"/>
                <a:gd name="T127" fmla="*/ 0 h 993"/>
                <a:gd name="T128" fmla="*/ 617 w 617"/>
                <a:gd name="T129" fmla="*/ 993 h 99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17" h="993">
                  <a:moveTo>
                    <a:pt x="0" y="977"/>
                  </a:moveTo>
                  <a:lnTo>
                    <a:pt x="47" y="977"/>
                  </a:lnTo>
                  <a:lnTo>
                    <a:pt x="39" y="923"/>
                  </a:lnTo>
                  <a:lnTo>
                    <a:pt x="47" y="904"/>
                  </a:lnTo>
                  <a:lnTo>
                    <a:pt x="95" y="904"/>
                  </a:lnTo>
                  <a:lnTo>
                    <a:pt x="83" y="845"/>
                  </a:lnTo>
                  <a:lnTo>
                    <a:pt x="95" y="825"/>
                  </a:lnTo>
                  <a:lnTo>
                    <a:pt x="141" y="825"/>
                  </a:lnTo>
                  <a:lnTo>
                    <a:pt x="130" y="769"/>
                  </a:lnTo>
                  <a:lnTo>
                    <a:pt x="141" y="747"/>
                  </a:lnTo>
                  <a:lnTo>
                    <a:pt x="184" y="747"/>
                  </a:lnTo>
                  <a:lnTo>
                    <a:pt x="174" y="691"/>
                  </a:lnTo>
                  <a:lnTo>
                    <a:pt x="184" y="672"/>
                  </a:lnTo>
                  <a:lnTo>
                    <a:pt x="228" y="672"/>
                  </a:lnTo>
                  <a:lnTo>
                    <a:pt x="216" y="616"/>
                  </a:lnTo>
                  <a:lnTo>
                    <a:pt x="228" y="594"/>
                  </a:lnTo>
                  <a:lnTo>
                    <a:pt x="275" y="594"/>
                  </a:lnTo>
                  <a:lnTo>
                    <a:pt x="263" y="539"/>
                  </a:lnTo>
                  <a:lnTo>
                    <a:pt x="275" y="520"/>
                  </a:lnTo>
                  <a:lnTo>
                    <a:pt x="320" y="520"/>
                  </a:lnTo>
                  <a:lnTo>
                    <a:pt x="307" y="462"/>
                  </a:lnTo>
                  <a:lnTo>
                    <a:pt x="319" y="443"/>
                  </a:lnTo>
                  <a:lnTo>
                    <a:pt x="364" y="443"/>
                  </a:lnTo>
                  <a:lnTo>
                    <a:pt x="353" y="386"/>
                  </a:lnTo>
                  <a:lnTo>
                    <a:pt x="364" y="367"/>
                  </a:lnTo>
                  <a:lnTo>
                    <a:pt x="411" y="367"/>
                  </a:lnTo>
                  <a:lnTo>
                    <a:pt x="399" y="310"/>
                  </a:lnTo>
                  <a:lnTo>
                    <a:pt x="411" y="290"/>
                  </a:lnTo>
                  <a:lnTo>
                    <a:pt x="456" y="290"/>
                  </a:lnTo>
                  <a:lnTo>
                    <a:pt x="443" y="234"/>
                  </a:lnTo>
                  <a:lnTo>
                    <a:pt x="455" y="215"/>
                  </a:lnTo>
                  <a:lnTo>
                    <a:pt x="502" y="215"/>
                  </a:lnTo>
                  <a:lnTo>
                    <a:pt x="485" y="160"/>
                  </a:lnTo>
                  <a:lnTo>
                    <a:pt x="493" y="144"/>
                  </a:lnTo>
                  <a:lnTo>
                    <a:pt x="554" y="118"/>
                  </a:lnTo>
                  <a:lnTo>
                    <a:pt x="575" y="105"/>
                  </a:lnTo>
                  <a:lnTo>
                    <a:pt x="592" y="88"/>
                  </a:lnTo>
                  <a:lnTo>
                    <a:pt x="601" y="72"/>
                  </a:lnTo>
                  <a:lnTo>
                    <a:pt x="604" y="51"/>
                  </a:lnTo>
                  <a:lnTo>
                    <a:pt x="593" y="23"/>
                  </a:lnTo>
                  <a:lnTo>
                    <a:pt x="577" y="11"/>
                  </a:lnTo>
                  <a:lnTo>
                    <a:pt x="589" y="0"/>
                  </a:lnTo>
                  <a:lnTo>
                    <a:pt x="609" y="18"/>
                  </a:lnTo>
                  <a:lnTo>
                    <a:pt x="617" y="36"/>
                  </a:lnTo>
                  <a:lnTo>
                    <a:pt x="617" y="66"/>
                  </a:lnTo>
                  <a:lnTo>
                    <a:pt x="612" y="88"/>
                  </a:lnTo>
                  <a:lnTo>
                    <a:pt x="601" y="103"/>
                  </a:lnTo>
                  <a:lnTo>
                    <a:pt x="584" y="121"/>
                  </a:lnTo>
                  <a:lnTo>
                    <a:pt x="565" y="132"/>
                  </a:lnTo>
                  <a:lnTo>
                    <a:pt x="526" y="150"/>
                  </a:lnTo>
                  <a:lnTo>
                    <a:pt x="504" y="160"/>
                  </a:lnTo>
                  <a:lnTo>
                    <a:pt x="522" y="206"/>
                  </a:lnTo>
                  <a:lnTo>
                    <a:pt x="510" y="228"/>
                  </a:lnTo>
                  <a:lnTo>
                    <a:pt x="464" y="228"/>
                  </a:lnTo>
                  <a:lnTo>
                    <a:pt x="478" y="281"/>
                  </a:lnTo>
                  <a:lnTo>
                    <a:pt x="466" y="304"/>
                  </a:lnTo>
                  <a:lnTo>
                    <a:pt x="418" y="304"/>
                  </a:lnTo>
                  <a:lnTo>
                    <a:pt x="434" y="359"/>
                  </a:lnTo>
                  <a:lnTo>
                    <a:pt x="418" y="381"/>
                  </a:lnTo>
                  <a:lnTo>
                    <a:pt x="372" y="381"/>
                  </a:lnTo>
                  <a:lnTo>
                    <a:pt x="387" y="434"/>
                  </a:lnTo>
                  <a:lnTo>
                    <a:pt x="372" y="458"/>
                  </a:lnTo>
                  <a:lnTo>
                    <a:pt x="328" y="458"/>
                  </a:lnTo>
                  <a:lnTo>
                    <a:pt x="343" y="511"/>
                  </a:lnTo>
                  <a:lnTo>
                    <a:pt x="328" y="534"/>
                  </a:lnTo>
                  <a:lnTo>
                    <a:pt x="284" y="534"/>
                  </a:lnTo>
                  <a:lnTo>
                    <a:pt x="296" y="585"/>
                  </a:lnTo>
                  <a:lnTo>
                    <a:pt x="284" y="608"/>
                  </a:lnTo>
                  <a:lnTo>
                    <a:pt x="235" y="608"/>
                  </a:lnTo>
                  <a:lnTo>
                    <a:pt x="252" y="665"/>
                  </a:lnTo>
                  <a:lnTo>
                    <a:pt x="235" y="684"/>
                  </a:lnTo>
                  <a:lnTo>
                    <a:pt x="192" y="684"/>
                  </a:lnTo>
                  <a:lnTo>
                    <a:pt x="206" y="739"/>
                  </a:lnTo>
                  <a:lnTo>
                    <a:pt x="191" y="763"/>
                  </a:lnTo>
                  <a:lnTo>
                    <a:pt x="149" y="763"/>
                  </a:lnTo>
                  <a:lnTo>
                    <a:pt x="163" y="817"/>
                  </a:lnTo>
                  <a:lnTo>
                    <a:pt x="149" y="840"/>
                  </a:lnTo>
                  <a:lnTo>
                    <a:pt x="103" y="840"/>
                  </a:lnTo>
                  <a:lnTo>
                    <a:pt x="117" y="894"/>
                  </a:lnTo>
                  <a:lnTo>
                    <a:pt x="103" y="917"/>
                  </a:lnTo>
                  <a:lnTo>
                    <a:pt x="58" y="917"/>
                  </a:lnTo>
                  <a:lnTo>
                    <a:pt x="70" y="971"/>
                  </a:lnTo>
                  <a:lnTo>
                    <a:pt x="57" y="991"/>
                  </a:lnTo>
                  <a:lnTo>
                    <a:pt x="4" y="993"/>
                  </a:lnTo>
                  <a:lnTo>
                    <a:pt x="0" y="97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42" name="Line 130"/>
            <p:cNvSpPr>
              <a:spLocks noChangeShapeType="1"/>
            </p:cNvSpPr>
            <p:nvPr/>
          </p:nvSpPr>
          <p:spPr bwMode="auto">
            <a:xfrm>
              <a:off x="3845" y="3964"/>
              <a:ext cx="149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43" name="Line 131"/>
            <p:cNvSpPr>
              <a:spLocks noChangeShapeType="1"/>
            </p:cNvSpPr>
            <p:nvPr/>
          </p:nvSpPr>
          <p:spPr bwMode="auto">
            <a:xfrm>
              <a:off x="4182" y="3964"/>
              <a:ext cx="65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44" name="Line 132"/>
            <p:cNvSpPr>
              <a:spLocks noChangeShapeType="1"/>
            </p:cNvSpPr>
            <p:nvPr/>
          </p:nvSpPr>
          <p:spPr bwMode="auto">
            <a:xfrm>
              <a:off x="4880" y="3964"/>
              <a:ext cx="3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45" name="Line 133"/>
            <p:cNvSpPr>
              <a:spLocks noChangeShapeType="1"/>
            </p:cNvSpPr>
            <p:nvPr/>
          </p:nvSpPr>
          <p:spPr bwMode="auto">
            <a:xfrm>
              <a:off x="5035" y="3964"/>
              <a:ext cx="45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000099"/>
                </a:solidFill>
              </a:rPr>
              <a:t>Communication networks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Vertical network</a:t>
            </a:r>
          </a:p>
          <a:p>
            <a:pPr marL="514350" indent="-514350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Upward</a:t>
            </a:r>
          </a:p>
          <a:p>
            <a:pPr marL="514350" indent="-514350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Downward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sz="2800" dirty="0" smtClean="0"/>
              <a:t>Horizontal network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Diagonal network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01000" cy="762000"/>
          </a:xfrm>
        </p:spPr>
        <p:txBody>
          <a:bodyPr/>
          <a:lstStyle/>
          <a:p>
            <a:r>
              <a:rPr lang="en-US" sz="3600" smtClean="0">
                <a:solidFill>
                  <a:srgbClr val="000099"/>
                </a:solidFill>
              </a:rPr>
              <a:t>Hierarchy levels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25600" y="2057400"/>
          <a:ext cx="2241550" cy="3409950"/>
        </p:xfrm>
        <a:graphic>
          <a:graphicData uri="http://schemas.openxmlformats.org/presentationml/2006/ole">
            <p:oleObj spid="_x0000_s1026" name="Worksheet" r:id="rId3" imgW="1324213" imgH="1790938" progId="Excel.Sheet.8">
              <p:embed/>
            </p:oleObj>
          </a:graphicData>
        </a:graphic>
      </p:graphicFrame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354138" y="2057400"/>
            <a:ext cx="0" cy="3429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4132263" y="2057400"/>
            <a:ext cx="0" cy="3429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1" name="WordArt 7"/>
          <p:cNvSpPr>
            <a:spLocks noChangeArrowheads="1" noChangeShapeType="1" noTextEdit="1"/>
          </p:cNvSpPr>
          <p:nvPr/>
        </p:nvSpPr>
        <p:spPr bwMode="auto">
          <a:xfrm rot="5400000">
            <a:off x="3013869" y="3521869"/>
            <a:ext cx="3048000" cy="271462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1600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Arial Black"/>
              </a:rPr>
              <a:t>Upward Comm.</a:t>
            </a:r>
            <a:endParaRPr lang="ru-RU" sz="1600" kern="1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Arial Black"/>
            </a:endParaRPr>
          </a:p>
        </p:txBody>
      </p:sp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 rot="5400000">
            <a:off x="-685800" y="3488267"/>
            <a:ext cx="3200400" cy="338667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en-US" sz="1600" i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Arial Black"/>
              </a:rPr>
              <a:t>Downward</a:t>
            </a:r>
            <a:r>
              <a:rPr lang="en-US" sz="1600" i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Arial Black"/>
              </a:rPr>
              <a:t> Comm.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4876800" y="1447800"/>
            <a:ext cx="0" cy="541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199063" y="2362200"/>
          <a:ext cx="3944937" cy="2438400"/>
        </p:xfrm>
        <a:graphic>
          <a:graphicData uri="http://schemas.openxmlformats.org/presentationml/2006/ole">
            <p:oleObj spid="_x0000_s1027" name="Worksheet" r:id="rId4" imgW="4438888" imgH="2438638" progId="Excel.Sheet.8">
              <p:embed/>
            </p:oleObj>
          </a:graphicData>
        </a:graphic>
      </p:graphicFrame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892800" y="4724400"/>
            <a:ext cx="277653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Horizontal Comm.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z="3600" smtClean="0">
                <a:solidFill>
                  <a:srgbClr val="000099"/>
                </a:solidFill>
              </a:rPr>
              <a:t>Importance of effective communication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886200"/>
          </a:xfrm>
        </p:spPr>
        <p:txBody>
          <a:bodyPr/>
          <a:lstStyle/>
          <a:p>
            <a:r>
              <a:rPr lang="en-US" sz="2800" smtClean="0"/>
              <a:t>Saves time</a:t>
            </a:r>
          </a:p>
          <a:p>
            <a:r>
              <a:rPr lang="en-US" sz="2800" smtClean="0"/>
              <a:t>Coordinating</a:t>
            </a:r>
          </a:p>
          <a:p>
            <a:r>
              <a:rPr lang="en-US" sz="2800" smtClean="0"/>
              <a:t>Collating</a:t>
            </a:r>
          </a:p>
          <a:p>
            <a:r>
              <a:rPr lang="en-US" sz="2800" smtClean="0"/>
              <a:t>Issuing instruction</a:t>
            </a:r>
          </a:p>
          <a:p>
            <a:r>
              <a:rPr lang="en-US" sz="2800" smtClean="0"/>
              <a:t>Improves listening, speaking and writing skills</a:t>
            </a:r>
          </a:p>
          <a:p>
            <a:r>
              <a:rPr lang="en-US" sz="2800" smtClean="0"/>
              <a:t>Convincing</a:t>
            </a:r>
          </a:p>
          <a:p>
            <a:r>
              <a:rPr lang="en-US" sz="2800" smtClean="0"/>
              <a:t>Persuading</a:t>
            </a:r>
          </a:p>
          <a:p>
            <a:endParaRPr lang="en-US" sz="2800" smtClean="0"/>
          </a:p>
          <a:p>
            <a:endParaRPr lang="en-US" sz="2800" smtClean="0"/>
          </a:p>
          <a:p>
            <a:endParaRPr lang="en-US" sz="2800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81000" y="533400"/>
            <a:ext cx="8001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>
                <a:solidFill>
                  <a:srgbClr val="000099"/>
                </a:solidFill>
              </a:rPr>
              <a:t>Barriers to communication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33400" y="1752600"/>
            <a:ext cx="69516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2"/>
              </a:buBlip>
              <a:defRPr/>
            </a:pPr>
            <a:r>
              <a:rPr lang="en-US" sz="2800" dirty="0">
                <a:latin typeface="+mn-lt"/>
              </a:rPr>
              <a:t>Noise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2"/>
              </a:buBlip>
              <a:defRPr/>
            </a:pPr>
            <a:r>
              <a:rPr lang="en-US" sz="2800" dirty="0">
                <a:latin typeface="+mn-lt"/>
              </a:rPr>
              <a:t>Inappropriate medium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2"/>
              </a:buBlip>
              <a:defRPr/>
            </a:pPr>
            <a:r>
              <a:rPr lang="en-US" sz="2800" dirty="0">
                <a:latin typeface="+mn-lt"/>
              </a:rPr>
              <a:t>Assumptions/Misconceptions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2"/>
              </a:buBlip>
              <a:defRPr/>
            </a:pPr>
            <a:r>
              <a:rPr lang="en-US" sz="2800" dirty="0">
                <a:latin typeface="+mn-lt"/>
              </a:rPr>
              <a:t>Emotions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2"/>
              </a:buBlip>
              <a:defRPr/>
            </a:pPr>
            <a:r>
              <a:rPr lang="en-US" sz="2800" dirty="0">
                <a:latin typeface="+mn-lt"/>
              </a:rPr>
              <a:t>Language differences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2"/>
              </a:buBlip>
              <a:defRPr/>
            </a:pPr>
            <a:r>
              <a:rPr lang="en-US" sz="2800" dirty="0">
                <a:latin typeface="+mn-lt"/>
              </a:rPr>
              <a:t>Poor listening skills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2"/>
              </a:buBlip>
              <a:defRPr/>
            </a:pPr>
            <a:r>
              <a:rPr lang="en-US" sz="2800" dirty="0">
                <a:latin typeface="+mn-lt"/>
              </a:rPr>
              <a:t>Distractions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2"/>
              </a:buBlip>
              <a:defRPr/>
            </a:pPr>
            <a:r>
              <a:rPr lang="en-US" sz="2800" dirty="0">
                <a:latin typeface="+mn-lt"/>
              </a:rPr>
              <a:t>Cultural differences</a:t>
            </a:r>
          </a:p>
        </p:txBody>
      </p:sp>
      <p:pic>
        <p:nvPicPr>
          <p:cNvPr id="16388" name="Picture 6" descr="image,7451,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676400"/>
            <a:ext cx="165735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PE07006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65863" y="3124200"/>
            <a:ext cx="13970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8" descr="index04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97600" y="4876800"/>
            <a:ext cx="2103438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 descr="transmitte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8138" y="2362200"/>
            <a:ext cx="9239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5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z="3600" smtClean="0">
                <a:solidFill>
                  <a:srgbClr val="00B050"/>
                </a:solidFill>
              </a:rPr>
              <a:t>ABC</a:t>
            </a:r>
            <a:r>
              <a:rPr lang="en-US" sz="3600" smtClean="0"/>
              <a:t> </a:t>
            </a:r>
            <a:r>
              <a:rPr lang="en-US" sz="3600" smtClean="0">
                <a:solidFill>
                  <a:srgbClr val="000099"/>
                </a:solidFill>
              </a:rPr>
              <a:t>of communication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62400"/>
          </a:xfrm>
        </p:spPr>
        <p:txBody>
          <a:bodyPr/>
          <a:lstStyle/>
          <a:p>
            <a:r>
              <a:rPr lang="en-US" smtClean="0">
                <a:solidFill>
                  <a:srgbClr val="00B050"/>
                </a:solidFill>
              </a:rPr>
              <a:t>A</a:t>
            </a:r>
            <a:r>
              <a:rPr lang="en-US" smtClean="0">
                <a:solidFill>
                  <a:srgbClr val="000099"/>
                </a:solidFill>
              </a:rPr>
              <a:t>ccuracy</a:t>
            </a:r>
          </a:p>
          <a:p>
            <a:endParaRPr lang="en-US" smtClean="0">
              <a:solidFill>
                <a:srgbClr val="00B050"/>
              </a:solidFill>
            </a:endParaRPr>
          </a:p>
          <a:p>
            <a:r>
              <a:rPr lang="en-US" smtClean="0">
                <a:solidFill>
                  <a:srgbClr val="00B050"/>
                </a:solidFill>
              </a:rPr>
              <a:t>B</a:t>
            </a:r>
            <a:r>
              <a:rPr lang="en-US" smtClean="0">
                <a:solidFill>
                  <a:srgbClr val="000099"/>
                </a:solidFill>
              </a:rPr>
              <a:t>revity</a:t>
            </a:r>
          </a:p>
          <a:p>
            <a:endParaRPr lang="en-US" smtClean="0">
              <a:solidFill>
                <a:srgbClr val="00B050"/>
              </a:solidFill>
            </a:endParaRPr>
          </a:p>
          <a:p>
            <a:r>
              <a:rPr lang="en-US" smtClean="0">
                <a:solidFill>
                  <a:srgbClr val="00B050"/>
                </a:solidFill>
              </a:rPr>
              <a:t>C</a:t>
            </a:r>
            <a:r>
              <a:rPr lang="en-US" smtClean="0">
                <a:solidFill>
                  <a:srgbClr val="000099"/>
                </a:solidFill>
              </a:rPr>
              <a:t>larity</a:t>
            </a:r>
          </a:p>
          <a:p>
            <a:endParaRPr lang="en-US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solidFill>
                  <a:srgbClr val="000099"/>
                </a:solidFill>
              </a:rPr>
              <a:t>7 C’s of communication</a:t>
            </a:r>
          </a:p>
        </p:txBody>
      </p:sp>
      <p:sp>
        <p:nvSpPr>
          <p:cNvPr id="18435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0" smtClean="0">
                <a:solidFill>
                  <a:srgbClr val="00B050"/>
                </a:solidFill>
              </a:rPr>
              <a:t>C’s</a:t>
            </a:r>
          </a:p>
        </p:txBody>
      </p:sp>
      <p:sp>
        <p:nvSpPr>
          <p:cNvPr id="18436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rgbClr val="00B050"/>
                </a:solidFill>
              </a:rPr>
              <a:t>C</a:t>
            </a:r>
            <a:r>
              <a:rPr lang="en-US" smtClean="0"/>
              <a:t>redibility</a:t>
            </a:r>
          </a:p>
          <a:p>
            <a:r>
              <a:rPr lang="en-US" smtClean="0">
                <a:solidFill>
                  <a:srgbClr val="00B050"/>
                </a:solidFill>
              </a:rPr>
              <a:t>C</a:t>
            </a:r>
            <a:r>
              <a:rPr lang="en-US" smtClean="0"/>
              <a:t>ourtesy</a:t>
            </a:r>
          </a:p>
          <a:p>
            <a:r>
              <a:rPr lang="en-US" smtClean="0">
                <a:solidFill>
                  <a:srgbClr val="00B050"/>
                </a:solidFill>
              </a:rPr>
              <a:t>C</a:t>
            </a:r>
            <a:r>
              <a:rPr lang="en-US" smtClean="0"/>
              <a:t>larity</a:t>
            </a:r>
          </a:p>
          <a:p>
            <a:r>
              <a:rPr lang="en-US" smtClean="0">
                <a:solidFill>
                  <a:srgbClr val="00B050"/>
                </a:solidFill>
              </a:rPr>
              <a:t>C</a:t>
            </a:r>
            <a:r>
              <a:rPr lang="en-US" smtClean="0"/>
              <a:t>orrectness</a:t>
            </a:r>
          </a:p>
          <a:p>
            <a:r>
              <a:rPr lang="en-US" smtClean="0">
                <a:solidFill>
                  <a:srgbClr val="00B050"/>
                </a:solidFill>
              </a:rPr>
              <a:t>C</a:t>
            </a:r>
            <a:r>
              <a:rPr lang="en-US" smtClean="0"/>
              <a:t>onsistency</a:t>
            </a:r>
          </a:p>
          <a:p>
            <a:r>
              <a:rPr lang="en-US" smtClean="0">
                <a:solidFill>
                  <a:srgbClr val="00B050"/>
                </a:solidFill>
              </a:rPr>
              <a:t>C</a:t>
            </a:r>
            <a:r>
              <a:rPr lang="en-US" smtClean="0"/>
              <a:t>oncreteness</a:t>
            </a:r>
          </a:p>
          <a:p>
            <a:r>
              <a:rPr lang="en-US" smtClean="0">
                <a:solidFill>
                  <a:srgbClr val="00B050"/>
                </a:solidFill>
              </a:rPr>
              <a:t>C</a:t>
            </a:r>
            <a:r>
              <a:rPr lang="en-US" smtClean="0"/>
              <a:t>onciseness</a:t>
            </a:r>
          </a:p>
          <a:p>
            <a:endParaRPr lang="en-US" sz="2800" smtClean="0"/>
          </a:p>
        </p:txBody>
      </p:sp>
      <p:sp>
        <p:nvSpPr>
          <p:cNvPr id="18437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200" b="0" smtClean="0">
                <a:solidFill>
                  <a:srgbClr val="00B050"/>
                </a:solidFill>
              </a:rPr>
              <a:t>Relevance</a:t>
            </a:r>
          </a:p>
        </p:txBody>
      </p:sp>
      <p:sp>
        <p:nvSpPr>
          <p:cNvPr id="18438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Builds trusts</a:t>
            </a:r>
          </a:p>
          <a:p>
            <a:r>
              <a:rPr lang="en-US" smtClean="0"/>
              <a:t>Improves relationships</a:t>
            </a:r>
          </a:p>
          <a:p>
            <a:r>
              <a:rPr lang="en-US" smtClean="0"/>
              <a:t>Makes easy</a:t>
            </a:r>
          </a:p>
          <a:p>
            <a:r>
              <a:rPr lang="en-US" smtClean="0"/>
              <a:t>Builds confidence</a:t>
            </a:r>
          </a:p>
          <a:p>
            <a:r>
              <a:rPr lang="en-US" smtClean="0"/>
              <a:t>Introduces stability</a:t>
            </a:r>
          </a:p>
          <a:p>
            <a:r>
              <a:rPr lang="en-US" smtClean="0"/>
              <a:t>Reinforces confidence</a:t>
            </a:r>
          </a:p>
          <a:p>
            <a:r>
              <a:rPr lang="en-US" smtClean="0"/>
              <a:t>Saves time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solidFill>
                  <a:srgbClr val="000099"/>
                </a:solidFill>
              </a:rPr>
              <a:t>4 S’s of communication</a:t>
            </a:r>
          </a:p>
        </p:txBody>
      </p:sp>
      <p:sp>
        <p:nvSpPr>
          <p:cNvPr id="19459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smtClean="0">
                <a:solidFill>
                  <a:srgbClr val="00B050"/>
                </a:solidFill>
              </a:rPr>
              <a:t>S’s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951288"/>
          </a:xfrm>
        </p:spPr>
        <p:txBody>
          <a:bodyPr/>
          <a:lstStyle/>
          <a:p>
            <a:r>
              <a:rPr lang="en-US" smtClean="0">
                <a:solidFill>
                  <a:srgbClr val="00B050"/>
                </a:solidFill>
              </a:rPr>
              <a:t>S</a:t>
            </a:r>
            <a:r>
              <a:rPr lang="en-US" smtClean="0"/>
              <a:t>hortness</a:t>
            </a:r>
          </a:p>
          <a:p>
            <a:r>
              <a:rPr lang="en-US" smtClean="0">
                <a:solidFill>
                  <a:srgbClr val="00B050"/>
                </a:solidFill>
              </a:rPr>
              <a:t>S</a:t>
            </a:r>
            <a:r>
              <a:rPr lang="en-US" smtClean="0"/>
              <a:t>implicity</a:t>
            </a:r>
          </a:p>
          <a:p>
            <a:r>
              <a:rPr lang="en-US" smtClean="0">
                <a:solidFill>
                  <a:srgbClr val="00B050"/>
                </a:solidFill>
              </a:rPr>
              <a:t>S</a:t>
            </a:r>
            <a:r>
              <a:rPr lang="en-US" smtClean="0"/>
              <a:t>incerity</a:t>
            </a:r>
          </a:p>
          <a:p>
            <a:r>
              <a:rPr lang="en-US" smtClean="0">
                <a:solidFill>
                  <a:srgbClr val="00B050"/>
                </a:solidFill>
              </a:rPr>
              <a:t>S</a:t>
            </a:r>
            <a:r>
              <a:rPr lang="en-US" smtClean="0"/>
              <a:t>trength</a:t>
            </a:r>
          </a:p>
          <a:p>
            <a:endParaRPr lang="en-US" smtClean="0"/>
          </a:p>
        </p:txBody>
      </p:sp>
      <p:sp>
        <p:nvSpPr>
          <p:cNvPr id="19461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0" smtClean="0">
                <a:solidFill>
                  <a:srgbClr val="00B050"/>
                </a:solidFill>
              </a:rPr>
              <a:t>Relevance</a:t>
            </a:r>
          </a:p>
        </p:txBody>
      </p:sp>
      <p:sp>
        <p:nvSpPr>
          <p:cNvPr id="19462" name="Content Placeholder 3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041775" cy="3951288"/>
          </a:xfrm>
        </p:spPr>
        <p:txBody>
          <a:bodyPr/>
          <a:lstStyle/>
          <a:p>
            <a:r>
              <a:rPr lang="en-US" smtClean="0"/>
              <a:t>Economizes</a:t>
            </a:r>
          </a:p>
          <a:p>
            <a:r>
              <a:rPr lang="en-US" smtClean="0"/>
              <a:t>Impresses</a:t>
            </a:r>
          </a:p>
          <a:p>
            <a:r>
              <a:rPr lang="en-US" smtClean="0"/>
              <a:t>Convinces</a:t>
            </a:r>
          </a:p>
          <a:p>
            <a:r>
              <a:rPr lang="en-US" smtClean="0"/>
              <a:t>appeals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14400" y="1676400"/>
            <a:ext cx="737870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i="1" dirty="0">
                <a:solidFill>
                  <a:srgbClr val="00B050"/>
                </a:solidFill>
              </a:rPr>
              <a:t>…</a:t>
            </a:r>
            <a:r>
              <a:rPr lang="en-US" sz="3600" i="1" dirty="0">
                <a:solidFill>
                  <a:srgbClr val="00B050"/>
                </a:solidFill>
                <a:latin typeface="+mn-lt"/>
              </a:rPr>
              <a:t>in the new global and diverse workplace requires</a:t>
            </a:r>
            <a:br>
              <a:rPr lang="en-US" sz="3600" i="1" dirty="0">
                <a:solidFill>
                  <a:srgbClr val="00B050"/>
                </a:solidFill>
                <a:latin typeface="+mn-lt"/>
              </a:rPr>
            </a:br>
            <a:r>
              <a:rPr lang="en-US" sz="3600" i="1" dirty="0">
                <a:solidFill>
                  <a:srgbClr val="00B050"/>
                </a:solidFill>
                <a:latin typeface="+mn-lt"/>
              </a:rPr>
              <a:t>excellent communication skills! </a:t>
            </a:r>
          </a:p>
        </p:txBody>
      </p:sp>
      <p:pic>
        <p:nvPicPr>
          <p:cNvPr id="20483" name="Picture 5" descr="Ch01d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4663" y="4191000"/>
            <a:ext cx="3251200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609600" y="533400"/>
            <a:ext cx="548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0099"/>
                </a:solidFill>
              </a:rPr>
              <a:t>Success for YOU…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2608263" y="4876800"/>
            <a:ext cx="4216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chemeClr val="tx2"/>
                </a:solidFill>
              </a:rPr>
              <a:t>Questions</a:t>
            </a:r>
          </a:p>
        </p:txBody>
      </p:sp>
      <p:pic>
        <p:nvPicPr>
          <p:cNvPr id="21507" name="Picture 5" descr="bd00028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990600"/>
            <a:ext cx="3725863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000099"/>
                </a:solidFill>
              </a:rPr>
              <a:t>Overview</a:t>
            </a:r>
            <a:r>
              <a:rPr lang="en-US" smtClean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eaLnBrk="1" hangingPunct="1"/>
            <a:r>
              <a:rPr lang="en-US" sz="2400" smtClean="0"/>
              <a:t>What is communication skills?</a:t>
            </a:r>
          </a:p>
          <a:p>
            <a:pPr eaLnBrk="1" hangingPunct="1"/>
            <a:r>
              <a:rPr lang="en-US" sz="2400" smtClean="0"/>
              <a:t>Elements of communication.</a:t>
            </a:r>
          </a:p>
          <a:p>
            <a:pPr eaLnBrk="1" hangingPunct="1"/>
            <a:r>
              <a:rPr lang="en-US" sz="2400" smtClean="0"/>
              <a:t>Communication process</a:t>
            </a:r>
          </a:p>
          <a:p>
            <a:pPr eaLnBrk="1" hangingPunct="1"/>
            <a:r>
              <a:rPr lang="en-US" sz="2400" smtClean="0"/>
              <a:t>Types of communication.</a:t>
            </a:r>
          </a:p>
          <a:p>
            <a:pPr eaLnBrk="1" hangingPunct="1"/>
            <a:r>
              <a:rPr lang="en-US" sz="2400" smtClean="0"/>
              <a:t>Ways to communicati.</a:t>
            </a:r>
          </a:p>
          <a:p>
            <a:pPr eaLnBrk="1" hangingPunct="1"/>
            <a:r>
              <a:rPr lang="en-US" sz="2400" smtClean="0"/>
              <a:t>Forms of communication.</a:t>
            </a:r>
          </a:p>
          <a:p>
            <a:pPr eaLnBrk="1" hangingPunct="1"/>
            <a:r>
              <a:rPr lang="en-US" sz="2400" smtClean="0"/>
              <a:t>Communication networks</a:t>
            </a:r>
          </a:p>
          <a:p>
            <a:pPr eaLnBrk="1" hangingPunct="1"/>
            <a:r>
              <a:rPr lang="en-US" sz="2400" smtClean="0"/>
              <a:t>Importance of communication.</a:t>
            </a:r>
          </a:p>
          <a:p>
            <a:pPr eaLnBrk="1" hangingPunct="1"/>
            <a:r>
              <a:rPr lang="en-US" sz="2400" smtClean="0"/>
              <a:t>ABC of communication.</a:t>
            </a:r>
          </a:p>
          <a:p>
            <a:pPr eaLnBrk="1" hangingPunct="1"/>
            <a:r>
              <a:rPr lang="en-US" sz="2400" smtClean="0"/>
              <a:t>7 C’s of communication.</a:t>
            </a:r>
          </a:p>
          <a:p>
            <a:pPr eaLnBrk="1" hangingPunct="1"/>
            <a:r>
              <a:rPr lang="en-US" sz="2400" smtClean="0"/>
              <a:t>4 S’s of communication.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sz="3600" smtClean="0">
                <a:solidFill>
                  <a:srgbClr val="000099"/>
                </a:solidFill>
              </a:rPr>
              <a:t>What is communication skills?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733800"/>
          </a:xfrm>
        </p:spPr>
        <p:txBody>
          <a:bodyPr/>
          <a:lstStyle/>
          <a:p>
            <a:r>
              <a:rPr lang="en-US" i="1" smtClean="0"/>
              <a:t>Communication is the art of transmitting information ,ideas ,thoughts from one individual or group to another.</a:t>
            </a:r>
          </a:p>
          <a:p>
            <a:endParaRPr lang="en-US" i="1" smtClean="0"/>
          </a:p>
          <a:p>
            <a:r>
              <a:rPr lang="en-US" smtClean="0"/>
              <a:t>Communication constitutes </a:t>
            </a:r>
            <a:r>
              <a:rPr lang="en-US" smtClean="0">
                <a:solidFill>
                  <a:srgbClr val="00B050"/>
                </a:solidFill>
              </a:rPr>
              <a:t>Reading</a:t>
            </a:r>
            <a:r>
              <a:rPr lang="en-US" smtClean="0"/>
              <a:t>, </a:t>
            </a:r>
            <a:r>
              <a:rPr lang="en-US" smtClean="0">
                <a:solidFill>
                  <a:srgbClr val="00B050"/>
                </a:solidFill>
              </a:rPr>
              <a:t>Writing</a:t>
            </a:r>
            <a:r>
              <a:rPr lang="en-US" smtClean="0"/>
              <a:t>, </a:t>
            </a:r>
            <a:r>
              <a:rPr lang="en-US" smtClean="0">
                <a:solidFill>
                  <a:srgbClr val="00B050"/>
                </a:solidFill>
              </a:rPr>
              <a:t>Speaking</a:t>
            </a:r>
            <a:r>
              <a:rPr lang="en-US" smtClean="0"/>
              <a:t> &amp; </a:t>
            </a:r>
            <a:r>
              <a:rPr lang="en-US" smtClean="0">
                <a:solidFill>
                  <a:srgbClr val="00B050"/>
                </a:solidFill>
              </a:rPr>
              <a:t>Listening Skills</a:t>
            </a:r>
            <a:r>
              <a:rPr lang="en-US" smtClean="0"/>
              <a:t>.</a:t>
            </a:r>
          </a:p>
          <a:p>
            <a:endParaRPr lang="en-US" sz="2800" i="1" smtClean="0"/>
          </a:p>
        </p:txBody>
      </p:sp>
      <p:pic>
        <p:nvPicPr>
          <p:cNvPr id="6148" name="Picture 6" descr="people_tal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533400"/>
            <a:ext cx="1712913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8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z="3600" smtClean="0">
                <a:solidFill>
                  <a:srgbClr val="000099"/>
                </a:solidFill>
              </a:rPr>
              <a:t>Communication skills comprises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</p:nvPr>
        </p:nvGraphicFramePr>
        <p:xfrm>
          <a:off x="0" y="1676400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000099"/>
                </a:solidFill>
              </a:rPr>
              <a:t>Elements of communication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495800"/>
          </a:xfrm>
        </p:spPr>
        <p:txBody>
          <a:bodyPr/>
          <a:lstStyle/>
          <a:p>
            <a:pPr eaLnBrk="1" hangingPunct="1"/>
            <a:r>
              <a:rPr lang="en-US" sz="2800" smtClean="0"/>
              <a:t>Sender</a:t>
            </a:r>
          </a:p>
          <a:p>
            <a:pPr eaLnBrk="1" hangingPunct="1"/>
            <a:r>
              <a:rPr lang="en-US" sz="2800" smtClean="0"/>
              <a:t>Encoding</a:t>
            </a:r>
          </a:p>
          <a:p>
            <a:pPr eaLnBrk="1" hangingPunct="1"/>
            <a:r>
              <a:rPr lang="en-US" sz="2800" smtClean="0"/>
              <a:t>Message</a:t>
            </a:r>
          </a:p>
          <a:p>
            <a:pPr eaLnBrk="1" hangingPunct="1"/>
            <a:r>
              <a:rPr lang="en-US" sz="2800" smtClean="0"/>
              <a:t>Channel / medium</a:t>
            </a:r>
          </a:p>
          <a:p>
            <a:pPr eaLnBrk="1" hangingPunct="1"/>
            <a:r>
              <a:rPr lang="en-US" sz="2800" smtClean="0"/>
              <a:t>Receiver</a:t>
            </a:r>
          </a:p>
          <a:p>
            <a:pPr eaLnBrk="1" hangingPunct="1"/>
            <a:r>
              <a:rPr lang="en-US" sz="2800" smtClean="0"/>
              <a:t>Decoding</a:t>
            </a:r>
          </a:p>
          <a:p>
            <a:pPr eaLnBrk="1" hangingPunct="1"/>
            <a:r>
              <a:rPr lang="en-US" sz="2800" smtClean="0"/>
              <a:t>Noise</a:t>
            </a:r>
          </a:p>
          <a:p>
            <a:pPr eaLnBrk="1" hangingPunct="1"/>
            <a:r>
              <a:rPr lang="en-US" sz="2800" smtClean="0"/>
              <a:t>Feedback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9144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000099"/>
                </a:solidFill>
              </a:rPr>
              <a:t>The Communication Process Model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FDBADD-6047-484B-9BD1-AF519F96482F}" type="slidenum">
              <a:rPr lang="ar-SA" smtClean="0"/>
              <a:pPr/>
              <a:t>6</a:t>
            </a:fld>
            <a:endParaRPr lang="en-US" smtClean="0"/>
          </a:p>
        </p:txBody>
      </p:sp>
      <p:pic>
        <p:nvPicPr>
          <p:cNvPr id="9220" name="Picture 4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" y="2328863"/>
            <a:ext cx="8115300" cy="219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000099"/>
                </a:solidFill>
                <a:latin typeface="+mn-lt"/>
              </a:rPr>
              <a:t>Communication channels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Channel choices</a:t>
            </a:r>
          </a:p>
          <a:p>
            <a:pPr lvl="1" eaLnBrk="1" hangingPunct="1">
              <a:buFont typeface="Wingdings" pitchFamily="2" charset="2"/>
              <a:buBlip>
                <a:blip r:embed="rId3"/>
              </a:buBlip>
            </a:pPr>
            <a:r>
              <a:rPr lang="en-US" smtClean="0"/>
              <a:t>In person</a:t>
            </a:r>
          </a:p>
          <a:p>
            <a:pPr lvl="1" eaLnBrk="1" hangingPunct="1">
              <a:buFont typeface="Wingdings" pitchFamily="2" charset="2"/>
              <a:buBlip>
                <a:blip r:embed="rId3"/>
              </a:buBlip>
            </a:pPr>
            <a:r>
              <a:rPr lang="en-US" smtClean="0"/>
              <a:t>Telephone</a:t>
            </a:r>
          </a:p>
          <a:p>
            <a:pPr lvl="1" eaLnBrk="1" hangingPunct="1">
              <a:buFont typeface="Wingdings" pitchFamily="2" charset="2"/>
              <a:buBlip>
                <a:blip r:embed="rId3"/>
              </a:buBlip>
            </a:pPr>
            <a:r>
              <a:rPr lang="en-US" smtClean="0"/>
              <a:t>Email</a:t>
            </a:r>
          </a:p>
          <a:p>
            <a:pPr lvl="1" eaLnBrk="1" hangingPunct="1">
              <a:buFont typeface="Wingdings" pitchFamily="2" charset="2"/>
              <a:buBlip>
                <a:blip r:embed="rId3"/>
              </a:buBlip>
            </a:pPr>
            <a:r>
              <a:rPr lang="en-US" smtClean="0"/>
              <a:t>Written</a:t>
            </a:r>
          </a:p>
          <a:p>
            <a:pPr lvl="1" eaLnBrk="1" hangingPunct="1">
              <a:buFont typeface="Wingdings" pitchFamily="2" charset="2"/>
              <a:buBlip>
                <a:blip r:embed="rId3"/>
              </a:buBlip>
            </a:pPr>
            <a:r>
              <a:rPr lang="en-US" smtClean="0"/>
              <a:t>Third party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5DC159-60E3-4822-9D7D-8F6675E20496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sz="3600" smtClean="0">
                <a:solidFill>
                  <a:srgbClr val="000099"/>
                </a:solidFill>
              </a:rPr>
              <a:t>Types of communication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3200400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</a:pPr>
            <a:r>
              <a:rPr lang="en-US" sz="2800" smtClean="0"/>
              <a:t>1.  Verbal communication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sz="2800" smtClean="0"/>
              <a:t>Oral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sz="2800" smtClean="0"/>
              <a:t>Written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sz="2800" smtClean="0"/>
          </a:p>
          <a:p>
            <a:pPr marL="514350" indent="-514350">
              <a:buFont typeface="Wingdings" pitchFamily="2" charset="2"/>
              <a:buNone/>
            </a:pPr>
            <a:r>
              <a:rPr lang="en-US" sz="2800" smtClean="0"/>
              <a:t>2.   Non-verbal communication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57200" y="685800"/>
            <a:ext cx="75358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>
                <a:solidFill>
                  <a:srgbClr val="000099"/>
                </a:solidFill>
              </a:rPr>
              <a:t>Common ways to communicate</a:t>
            </a:r>
          </a:p>
        </p:txBody>
      </p:sp>
      <p:sp>
        <p:nvSpPr>
          <p:cNvPr id="12291" name="AutoShape 5"/>
          <p:cNvSpPr>
            <a:spLocks noChangeArrowheads="1"/>
          </p:cNvSpPr>
          <p:nvPr/>
        </p:nvSpPr>
        <p:spPr bwMode="auto">
          <a:xfrm rot="-720042">
            <a:off x="1370013" y="2187575"/>
            <a:ext cx="2895600" cy="1752600"/>
          </a:xfrm>
          <a:prstGeom prst="rightArrow">
            <a:avLst>
              <a:gd name="adj1" fmla="val 50000"/>
              <a:gd name="adj2" fmla="val 46467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Verdana" pitchFamily="34" charset="0"/>
              </a:rPr>
              <a:t>Spoken Word</a:t>
            </a:r>
          </a:p>
        </p:txBody>
      </p:sp>
      <p:sp>
        <p:nvSpPr>
          <p:cNvPr id="12292" name="AutoShape 6"/>
          <p:cNvSpPr>
            <a:spLocks noChangeArrowheads="1"/>
          </p:cNvSpPr>
          <p:nvPr/>
        </p:nvSpPr>
        <p:spPr bwMode="auto">
          <a:xfrm>
            <a:off x="1447800" y="3886200"/>
            <a:ext cx="2895600" cy="1828800"/>
          </a:xfrm>
          <a:prstGeom prst="rightArrow">
            <a:avLst>
              <a:gd name="adj1" fmla="val 50000"/>
              <a:gd name="adj2" fmla="val 4101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Verdana" pitchFamily="34" charset="0"/>
              </a:rPr>
              <a:t>Written Word</a:t>
            </a:r>
          </a:p>
        </p:txBody>
      </p:sp>
      <p:sp>
        <p:nvSpPr>
          <p:cNvPr id="12293" name="AutoShape 7"/>
          <p:cNvSpPr>
            <a:spLocks noChangeArrowheads="1"/>
          </p:cNvSpPr>
          <p:nvPr/>
        </p:nvSpPr>
        <p:spPr bwMode="auto">
          <a:xfrm rot="-815729">
            <a:off x="4824413" y="1906588"/>
            <a:ext cx="2819400" cy="1828800"/>
          </a:xfrm>
          <a:prstGeom prst="leftArrow">
            <a:avLst>
              <a:gd name="adj1" fmla="val 50000"/>
              <a:gd name="adj2" fmla="val 4335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Verdana" pitchFamily="34" charset="0"/>
              </a:rPr>
              <a:t>Visual Images</a:t>
            </a:r>
          </a:p>
        </p:txBody>
      </p:sp>
      <p:sp>
        <p:nvSpPr>
          <p:cNvPr id="12294" name="AutoShape 8"/>
          <p:cNvSpPr>
            <a:spLocks noChangeArrowheads="1"/>
          </p:cNvSpPr>
          <p:nvPr/>
        </p:nvSpPr>
        <p:spPr bwMode="auto">
          <a:xfrm rot="987601">
            <a:off x="4510088" y="4111625"/>
            <a:ext cx="2895600" cy="1600200"/>
          </a:xfrm>
          <a:prstGeom prst="leftArrow">
            <a:avLst>
              <a:gd name="adj1" fmla="val 50000"/>
              <a:gd name="adj2" fmla="val 50893"/>
            </a:avLst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Verdana" pitchFamily="34" charset="0"/>
              </a:rPr>
              <a:t>Body Language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590</TotalTime>
  <Words>285</Words>
  <Application>Microsoft Office PowerPoint</Application>
  <PresentationFormat>Экран (4:3)</PresentationFormat>
  <Paragraphs>133</Paragraphs>
  <Slides>19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Wingdings</vt:lpstr>
      <vt:lpstr>Arial Black</vt:lpstr>
      <vt:lpstr>Times New Roman</vt:lpstr>
      <vt:lpstr>Verdana</vt:lpstr>
      <vt:lpstr>Pixel</vt:lpstr>
      <vt:lpstr>Microsoft Excel Worksheet</vt:lpstr>
      <vt:lpstr>Communication skills</vt:lpstr>
      <vt:lpstr>Overview </vt:lpstr>
      <vt:lpstr>What is communication skills?</vt:lpstr>
      <vt:lpstr>Communication skills comprises </vt:lpstr>
      <vt:lpstr>Elements of communication</vt:lpstr>
      <vt:lpstr>The Communication Process Model</vt:lpstr>
      <vt:lpstr>Communication channels</vt:lpstr>
      <vt:lpstr>Types of communication</vt:lpstr>
      <vt:lpstr>Слайд 9</vt:lpstr>
      <vt:lpstr>Forms of communication</vt:lpstr>
      <vt:lpstr>Communication networks</vt:lpstr>
      <vt:lpstr>Hierarchy levels</vt:lpstr>
      <vt:lpstr>Importance of effective communication</vt:lpstr>
      <vt:lpstr>Слайд 14</vt:lpstr>
      <vt:lpstr>ABC of communication</vt:lpstr>
      <vt:lpstr>7 C’s of communication</vt:lpstr>
      <vt:lpstr>4 S’s of communication</vt:lpstr>
      <vt:lpstr>Слайд 18</vt:lpstr>
      <vt:lpstr>Слайд 19</vt:lpstr>
    </vt:vector>
  </TitlesOfParts>
  <Company>IITB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Communication</dc:title>
  <dc:creator>Sohinee Ganguly</dc:creator>
  <cp:lastModifiedBy>user</cp:lastModifiedBy>
  <cp:revision>390</cp:revision>
  <dcterms:created xsi:type="dcterms:W3CDTF">2007-11-15T12:55:30Z</dcterms:created>
  <dcterms:modified xsi:type="dcterms:W3CDTF">2014-01-24T16:44:29Z</dcterms:modified>
</cp:coreProperties>
</file>